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27"/>
  </p:notesMasterIdLst>
  <p:sldIdLst>
    <p:sldId id="256" r:id="rId2"/>
    <p:sldId id="284" r:id="rId3"/>
    <p:sldId id="383" r:id="rId4"/>
    <p:sldId id="363" r:id="rId5"/>
    <p:sldId id="340" r:id="rId6"/>
    <p:sldId id="362" r:id="rId7"/>
    <p:sldId id="364" r:id="rId8"/>
    <p:sldId id="358" r:id="rId9"/>
    <p:sldId id="342" r:id="rId10"/>
    <p:sldId id="319" r:id="rId11"/>
    <p:sldId id="320" r:id="rId12"/>
    <p:sldId id="321" r:id="rId13"/>
    <p:sldId id="365" r:id="rId14"/>
    <p:sldId id="381" r:id="rId15"/>
    <p:sldId id="345" r:id="rId16"/>
    <p:sldId id="337" r:id="rId17"/>
    <p:sldId id="354" r:id="rId18"/>
    <p:sldId id="357" r:id="rId19"/>
    <p:sldId id="366" r:id="rId20"/>
    <p:sldId id="350" r:id="rId21"/>
    <p:sldId id="379" r:id="rId22"/>
    <p:sldId id="380" r:id="rId23"/>
    <p:sldId id="385" r:id="rId24"/>
    <p:sldId id="273"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99"/>
    <a:srgbClr val="1767B2"/>
    <a:srgbClr val="32B77E"/>
    <a:srgbClr val="0078D4"/>
    <a:srgbClr val="FFFF00"/>
    <a:srgbClr val="FF66FF"/>
    <a:srgbClr val="007E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1D919-4F33-4930-8A84-2EB1F4B76550}" v="20" dt="2024-08-28T07:21:52.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varScale="1">
        <p:scale>
          <a:sx n="59" d="100"/>
          <a:sy n="59" d="100"/>
        </p:scale>
        <p:origin x="836" y="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9F2323-E59D-4621-A474-241C9B2B1D77}"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3FC81ADA-D6AA-4D60-A83B-5ADA0B727B1E}">
      <dgm:prSet phldrT="[Text]" custT="1"/>
      <dgm:spPr/>
      <dgm:t>
        <a:bodyPr/>
        <a:lstStyle/>
        <a:p>
          <a:r>
            <a:rPr lang="en-US" sz="1600" b="0" dirty="0">
              <a:solidFill>
                <a:schemeClr val="bg1"/>
              </a:solidFill>
              <a:latin typeface="Poppins" panose="00000500000000000000" pitchFamily="2" charset="0"/>
              <a:cs typeface="Poppins" panose="00000500000000000000" pitchFamily="2" charset="0"/>
            </a:rPr>
            <a:t>Raise a panic alarm while on an active trip</a:t>
          </a:r>
        </a:p>
      </dgm:t>
    </dgm:pt>
    <dgm:pt modelId="{ADC83108-5EC1-44E3-9C21-411F206C06C1}" type="parTrans" cxnId="{F46D0355-997A-421B-B3DC-89CA95EE39D3}">
      <dgm:prSet/>
      <dgm:spPr/>
      <dgm:t>
        <a:bodyPr/>
        <a:lstStyle/>
        <a:p>
          <a:endParaRPr lang="en-US" sz="1600" b="0">
            <a:latin typeface="Poppins" panose="00000500000000000000" pitchFamily="2" charset="0"/>
            <a:cs typeface="Poppins" panose="00000500000000000000" pitchFamily="2" charset="0"/>
          </a:endParaRPr>
        </a:p>
      </dgm:t>
    </dgm:pt>
    <dgm:pt modelId="{BF75DEEE-51A8-48A6-8496-75029C235F5F}" type="sibTrans" cxnId="{F46D0355-997A-421B-B3DC-89CA95EE39D3}">
      <dgm:prSet/>
      <dgm:spPr/>
      <dgm:t>
        <a:bodyPr/>
        <a:lstStyle/>
        <a:p>
          <a:endParaRPr lang="en-US" sz="1600" b="0">
            <a:latin typeface="Poppins" panose="00000500000000000000" pitchFamily="2" charset="0"/>
            <a:cs typeface="Poppins" panose="00000500000000000000" pitchFamily="2" charset="0"/>
          </a:endParaRPr>
        </a:p>
      </dgm:t>
    </dgm:pt>
    <dgm:pt modelId="{34031124-BE03-43F4-A070-52EEEEAD2BF3}">
      <dgm:prSet phldrT="[Text]" custT="1"/>
      <dgm:spPr/>
      <dgm:t>
        <a:bodyPr/>
        <a:lstStyle/>
        <a:p>
          <a:r>
            <a:rPr lang="en-US" sz="1600" b="0" kern="1200">
              <a:latin typeface="Poppins" panose="00000500000000000000" pitchFamily="2" charset="0"/>
              <a:cs typeface="Poppins" panose="00000500000000000000" pitchFamily="2" charset="0"/>
            </a:rPr>
            <a:t>View Security Guard Details</a:t>
          </a:r>
          <a:endParaRPr lang="en-US" sz="1600" b="0" kern="1200" dirty="0">
            <a:solidFill>
              <a:prstClr val="white"/>
            </a:solidFill>
            <a:latin typeface="Poppins" panose="00000500000000000000" pitchFamily="2" charset="0"/>
            <a:ea typeface="+mn-ea"/>
            <a:cs typeface="Poppins" panose="00000500000000000000" pitchFamily="2" charset="0"/>
          </a:endParaRPr>
        </a:p>
      </dgm:t>
    </dgm:pt>
    <dgm:pt modelId="{6A32178F-3D99-4B99-928A-D5416DF9B7CD}" type="parTrans" cxnId="{10F21492-3E99-40EC-B641-6174DC340114}">
      <dgm:prSet/>
      <dgm:spPr/>
      <dgm:t>
        <a:bodyPr/>
        <a:lstStyle/>
        <a:p>
          <a:endParaRPr lang="en-US" sz="1600" b="0">
            <a:latin typeface="Poppins" panose="00000500000000000000" pitchFamily="2" charset="0"/>
            <a:cs typeface="Poppins" panose="00000500000000000000" pitchFamily="2" charset="0"/>
          </a:endParaRPr>
        </a:p>
      </dgm:t>
    </dgm:pt>
    <dgm:pt modelId="{0A16F9B5-0E3D-4E0C-94D1-8D9FDD7DCD11}" type="sibTrans" cxnId="{10F21492-3E99-40EC-B641-6174DC340114}">
      <dgm:prSet/>
      <dgm:spPr/>
      <dgm:t>
        <a:bodyPr/>
        <a:lstStyle/>
        <a:p>
          <a:endParaRPr lang="en-US" sz="1600" b="0">
            <a:latin typeface="Poppins" panose="00000500000000000000" pitchFamily="2" charset="0"/>
            <a:cs typeface="Poppins" panose="00000500000000000000" pitchFamily="2" charset="0"/>
          </a:endParaRPr>
        </a:p>
      </dgm:t>
    </dgm:pt>
    <dgm:pt modelId="{79BE528B-DF1E-4A6A-9429-8FA434A228F4}">
      <dgm:prSet phldrT="[Text]" custT="1"/>
      <dgm:spPr/>
      <dgm:t>
        <a:bodyPr/>
        <a:lstStyle/>
        <a:p>
          <a:r>
            <a:rPr lang="en-US" sz="1600" b="0" kern="1200" dirty="0">
              <a:solidFill>
                <a:prstClr val="white"/>
              </a:solidFill>
              <a:latin typeface="Poppins" panose="00000500000000000000" pitchFamily="2" charset="0"/>
              <a:ea typeface="+mn-ea"/>
              <a:cs typeface="Poppins" panose="00000500000000000000" pitchFamily="2" charset="0"/>
            </a:rPr>
            <a:t>Real-time traffic updates at a glance</a:t>
          </a:r>
        </a:p>
      </dgm:t>
    </dgm:pt>
    <dgm:pt modelId="{058E29FB-ECF1-42F7-A865-A01C49F333E5}" type="parTrans" cxnId="{93A7633C-CF70-45DC-ABD0-D1CD367CB866}">
      <dgm:prSet/>
      <dgm:spPr/>
      <dgm:t>
        <a:bodyPr/>
        <a:lstStyle/>
        <a:p>
          <a:endParaRPr lang="en-US" sz="1600" b="0">
            <a:latin typeface="Poppins" panose="00000500000000000000" pitchFamily="2" charset="0"/>
            <a:cs typeface="Poppins" panose="00000500000000000000" pitchFamily="2" charset="0"/>
          </a:endParaRPr>
        </a:p>
      </dgm:t>
    </dgm:pt>
    <dgm:pt modelId="{14967B8D-5265-49E9-8848-935C9B25A166}" type="sibTrans" cxnId="{93A7633C-CF70-45DC-ABD0-D1CD367CB866}">
      <dgm:prSet/>
      <dgm:spPr/>
      <dgm:t>
        <a:bodyPr/>
        <a:lstStyle/>
        <a:p>
          <a:endParaRPr lang="en-US" sz="1600" b="0">
            <a:latin typeface="Poppins" panose="00000500000000000000" pitchFamily="2" charset="0"/>
            <a:cs typeface="Poppins" panose="00000500000000000000" pitchFamily="2" charset="0"/>
          </a:endParaRPr>
        </a:p>
      </dgm:t>
    </dgm:pt>
    <dgm:pt modelId="{D2F23498-0A2E-4333-BB85-F859BC55BD18}">
      <dgm:prSet phldrT="[Text]" custT="1"/>
      <dgm:spPr/>
      <dgm:t>
        <a:bodyPr/>
        <a:lstStyle/>
        <a:p>
          <a:r>
            <a:rPr lang="en-US" sz="1600" b="0" dirty="0">
              <a:latin typeface="Poppins" panose="00000500000000000000" pitchFamily="2" charset="0"/>
              <a:cs typeface="Poppins" panose="00000500000000000000" pitchFamily="2" charset="0"/>
            </a:rPr>
            <a:t>View co-passengers</a:t>
          </a:r>
        </a:p>
      </dgm:t>
    </dgm:pt>
    <dgm:pt modelId="{A4D274F9-9468-4133-9D9C-B69F61CC0AB4}" type="parTrans" cxnId="{D1CDA814-1129-476D-BF13-8594DF67A202}">
      <dgm:prSet/>
      <dgm:spPr/>
      <dgm:t>
        <a:bodyPr/>
        <a:lstStyle/>
        <a:p>
          <a:endParaRPr lang="en-US" sz="1600" b="0">
            <a:latin typeface="Poppins" panose="00000500000000000000" pitchFamily="2" charset="0"/>
            <a:cs typeface="Poppins" panose="00000500000000000000" pitchFamily="2" charset="0"/>
          </a:endParaRPr>
        </a:p>
      </dgm:t>
    </dgm:pt>
    <dgm:pt modelId="{CB19A7D2-CC12-4B88-9453-F90B229C44F3}" type="sibTrans" cxnId="{D1CDA814-1129-476D-BF13-8594DF67A202}">
      <dgm:prSet/>
      <dgm:spPr/>
      <dgm:t>
        <a:bodyPr/>
        <a:lstStyle/>
        <a:p>
          <a:endParaRPr lang="en-US" sz="1600" b="0">
            <a:latin typeface="Poppins" panose="00000500000000000000" pitchFamily="2" charset="0"/>
            <a:cs typeface="Poppins" panose="00000500000000000000" pitchFamily="2" charset="0"/>
          </a:endParaRPr>
        </a:p>
      </dgm:t>
    </dgm:pt>
    <dgm:pt modelId="{DDFA24F4-F74E-4AD2-B98B-0693853690C6}">
      <dgm:prSet phldrT="[Text]" custT="1"/>
      <dgm:spPr/>
      <dgm:t>
        <a:bodyPr/>
        <a:lstStyle/>
        <a:p>
          <a:r>
            <a:rPr lang="en-US" sz="1600" b="0" kern="1200">
              <a:solidFill>
                <a:prstClr val="white"/>
              </a:solidFill>
              <a:latin typeface="Poppins" panose="00000500000000000000" pitchFamily="2" charset="0"/>
              <a:ea typeface="+mn-ea"/>
              <a:cs typeface="Poppins" panose="00000500000000000000" pitchFamily="2" charset="0"/>
            </a:rPr>
            <a:t>Call driver from the tracking screen</a:t>
          </a:r>
        </a:p>
      </dgm:t>
    </dgm:pt>
    <dgm:pt modelId="{4CF9F54E-B619-4705-A790-9259517C9960}" type="parTrans" cxnId="{F6D3DC00-24A0-45D3-B2D8-353C94920B30}">
      <dgm:prSet/>
      <dgm:spPr/>
      <dgm:t>
        <a:bodyPr/>
        <a:lstStyle/>
        <a:p>
          <a:endParaRPr lang="en-IN" sz="1600" b="0">
            <a:latin typeface="Poppins" panose="00000500000000000000" pitchFamily="2" charset="0"/>
            <a:cs typeface="Poppins" panose="00000500000000000000" pitchFamily="2" charset="0"/>
          </a:endParaRPr>
        </a:p>
      </dgm:t>
    </dgm:pt>
    <dgm:pt modelId="{12349993-929D-4AC8-8823-499C186506F1}" type="sibTrans" cxnId="{F6D3DC00-24A0-45D3-B2D8-353C94920B30}">
      <dgm:prSet/>
      <dgm:spPr/>
      <dgm:t>
        <a:bodyPr/>
        <a:lstStyle/>
        <a:p>
          <a:endParaRPr lang="en-IN" sz="1600" b="0">
            <a:latin typeface="Poppins" panose="00000500000000000000" pitchFamily="2" charset="0"/>
            <a:cs typeface="Poppins" panose="00000500000000000000" pitchFamily="2" charset="0"/>
          </a:endParaRPr>
        </a:p>
      </dgm:t>
    </dgm:pt>
    <dgm:pt modelId="{8CB66A5A-B74E-4163-92A6-F1A0BCA15F4E}">
      <dgm:prSet phldrT="[Text]" custT="1"/>
      <dgm:spPr/>
      <dgm:t>
        <a:bodyPr/>
        <a:lstStyle/>
        <a:p>
          <a:r>
            <a:rPr lang="en-US" sz="1600" b="0" dirty="0">
              <a:solidFill>
                <a:prstClr val="white"/>
              </a:solidFill>
              <a:latin typeface="Poppins" panose="00000500000000000000" pitchFamily="2" charset="0"/>
              <a:ea typeface="+mn-ea"/>
              <a:cs typeface="Poppins" panose="00000500000000000000" pitchFamily="2" charset="0"/>
            </a:rPr>
            <a:t>Chat</a:t>
          </a:r>
          <a:r>
            <a:rPr lang="en-US" sz="1600" b="0" dirty="0">
              <a:latin typeface="Poppins" panose="00000500000000000000" pitchFamily="2" charset="0"/>
              <a:cs typeface="Poppins" panose="00000500000000000000" pitchFamily="2" charset="0"/>
            </a:rPr>
            <a:t> with your fellow </a:t>
          </a:r>
          <a:r>
            <a:rPr lang="en-US" sz="1600" b="0" dirty="0">
              <a:solidFill>
                <a:prstClr val="white"/>
              </a:solidFill>
              <a:latin typeface="Poppins" panose="00000500000000000000" pitchFamily="2" charset="0"/>
              <a:ea typeface="+mn-ea"/>
              <a:cs typeface="Poppins" panose="00000500000000000000" pitchFamily="2" charset="0"/>
            </a:rPr>
            <a:t>passengers</a:t>
          </a:r>
          <a:endParaRPr lang="en-US" sz="1600" b="0" dirty="0">
            <a:latin typeface="Poppins" panose="00000500000000000000" pitchFamily="2" charset="0"/>
            <a:cs typeface="Poppins" panose="00000500000000000000" pitchFamily="2" charset="0"/>
          </a:endParaRPr>
        </a:p>
      </dgm:t>
    </dgm:pt>
    <dgm:pt modelId="{9467E0E7-C9F6-4FD3-99CD-29D4E8B0A552}" type="parTrans" cxnId="{9DC8C0E4-0701-485C-A382-07FE75CABD1F}">
      <dgm:prSet/>
      <dgm:spPr/>
      <dgm:t>
        <a:bodyPr/>
        <a:lstStyle/>
        <a:p>
          <a:endParaRPr lang="en-IN" sz="1600" b="0">
            <a:latin typeface="Poppins" panose="00000500000000000000" pitchFamily="2" charset="0"/>
            <a:cs typeface="Poppins" panose="00000500000000000000" pitchFamily="2" charset="0"/>
          </a:endParaRPr>
        </a:p>
      </dgm:t>
    </dgm:pt>
    <dgm:pt modelId="{629BDB8C-E077-4EED-B31B-66B8481E93DC}" type="sibTrans" cxnId="{9DC8C0E4-0701-485C-A382-07FE75CABD1F}">
      <dgm:prSet/>
      <dgm:spPr/>
      <dgm:t>
        <a:bodyPr/>
        <a:lstStyle/>
        <a:p>
          <a:endParaRPr lang="en-IN" sz="1600" b="0">
            <a:latin typeface="Poppins" panose="00000500000000000000" pitchFamily="2" charset="0"/>
            <a:cs typeface="Poppins" panose="00000500000000000000" pitchFamily="2" charset="0"/>
          </a:endParaRPr>
        </a:p>
      </dgm:t>
    </dgm:pt>
    <dgm:pt modelId="{EA2987E0-F77A-4C50-8A83-9354C3DB0198}">
      <dgm:prSet phldrT="[Text]" custT="1"/>
      <dgm:spPr/>
      <dgm:t>
        <a:bodyPr/>
        <a:lstStyle/>
        <a:p>
          <a:r>
            <a:rPr lang="en-US" sz="1600" b="0" dirty="0">
              <a:latin typeface="Poppins" panose="00000500000000000000" pitchFamily="2" charset="0"/>
              <a:cs typeface="Poppins" panose="00000500000000000000" pitchFamily="2" charset="0"/>
            </a:rPr>
            <a:t>Raise feedback </a:t>
          </a:r>
        </a:p>
      </dgm:t>
    </dgm:pt>
    <dgm:pt modelId="{8169977A-74C4-4F02-A845-7E036DC9EA10}" type="parTrans" cxnId="{AB33E808-7EC0-444C-AA22-B69672E0A253}">
      <dgm:prSet/>
      <dgm:spPr/>
      <dgm:t>
        <a:bodyPr/>
        <a:lstStyle/>
        <a:p>
          <a:endParaRPr lang="en-US" sz="1600" b="0">
            <a:latin typeface="Poppins" panose="00000500000000000000" pitchFamily="2" charset="0"/>
            <a:cs typeface="Poppins" panose="00000500000000000000" pitchFamily="2" charset="0"/>
          </a:endParaRPr>
        </a:p>
      </dgm:t>
    </dgm:pt>
    <dgm:pt modelId="{6B83247F-80B9-4842-A708-AFAFFA7B96C1}" type="sibTrans" cxnId="{AB33E808-7EC0-444C-AA22-B69672E0A253}">
      <dgm:prSet/>
      <dgm:spPr/>
      <dgm:t>
        <a:bodyPr/>
        <a:lstStyle/>
        <a:p>
          <a:endParaRPr lang="en-US" sz="1600" b="0">
            <a:latin typeface="Poppins" panose="00000500000000000000" pitchFamily="2" charset="0"/>
            <a:cs typeface="Poppins" panose="00000500000000000000" pitchFamily="2" charset="0"/>
          </a:endParaRPr>
        </a:p>
      </dgm:t>
    </dgm:pt>
    <dgm:pt modelId="{4BB26E24-E227-4C36-8FE2-541A0F6C5BDF}" type="pres">
      <dgm:prSet presAssocID="{C99F2323-E59D-4621-A474-241C9B2B1D77}" presName="Name0" presStyleCnt="0">
        <dgm:presLayoutVars>
          <dgm:chMax val="7"/>
          <dgm:chPref val="7"/>
          <dgm:dir/>
        </dgm:presLayoutVars>
      </dgm:prSet>
      <dgm:spPr/>
    </dgm:pt>
    <dgm:pt modelId="{0DE8BEFA-E640-4812-8B93-9D6EBAAC3839}" type="pres">
      <dgm:prSet presAssocID="{C99F2323-E59D-4621-A474-241C9B2B1D77}" presName="Name1" presStyleCnt="0"/>
      <dgm:spPr/>
    </dgm:pt>
    <dgm:pt modelId="{8CAEB5A8-8C9C-4DB3-A656-8A26546EE08C}" type="pres">
      <dgm:prSet presAssocID="{C99F2323-E59D-4621-A474-241C9B2B1D77}" presName="cycle" presStyleCnt="0"/>
      <dgm:spPr/>
    </dgm:pt>
    <dgm:pt modelId="{B6EC9BB7-D6D0-4BA2-BC98-18925FD27B33}" type="pres">
      <dgm:prSet presAssocID="{C99F2323-E59D-4621-A474-241C9B2B1D77}" presName="srcNode" presStyleLbl="node1" presStyleIdx="0" presStyleCnt="7"/>
      <dgm:spPr/>
    </dgm:pt>
    <dgm:pt modelId="{8010AB5B-7AA6-4AE4-A46A-284330F04187}" type="pres">
      <dgm:prSet presAssocID="{C99F2323-E59D-4621-A474-241C9B2B1D77}" presName="conn" presStyleLbl="parChTrans1D2" presStyleIdx="0" presStyleCnt="1"/>
      <dgm:spPr/>
    </dgm:pt>
    <dgm:pt modelId="{27FC995B-1A7D-4D0C-9DF6-E96E46B0B005}" type="pres">
      <dgm:prSet presAssocID="{C99F2323-E59D-4621-A474-241C9B2B1D77}" presName="extraNode" presStyleLbl="node1" presStyleIdx="0" presStyleCnt="7"/>
      <dgm:spPr/>
    </dgm:pt>
    <dgm:pt modelId="{626F3814-EA44-42EB-8BB4-3C6FE3653314}" type="pres">
      <dgm:prSet presAssocID="{C99F2323-E59D-4621-A474-241C9B2B1D77}" presName="dstNode" presStyleLbl="node1" presStyleIdx="0" presStyleCnt="7"/>
      <dgm:spPr/>
    </dgm:pt>
    <dgm:pt modelId="{CE6C4213-8F35-484D-AB79-00EBE825E282}" type="pres">
      <dgm:prSet presAssocID="{3FC81ADA-D6AA-4D60-A83B-5ADA0B727B1E}" presName="text_1" presStyleLbl="node1" presStyleIdx="0" presStyleCnt="7">
        <dgm:presLayoutVars>
          <dgm:bulletEnabled val="1"/>
        </dgm:presLayoutVars>
      </dgm:prSet>
      <dgm:spPr/>
    </dgm:pt>
    <dgm:pt modelId="{C276E1A7-6549-438C-8E21-A51ED082DF5E}" type="pres">
      <dgm:prSet presAssocID="{3FC81ADA-D6AA-4D60-A83B-5ADA0B727B1E}" presName="accent_1" presStyleCnt="0"/>
      <dgm:spPr/>
    </dgm:pt>
    <dgm:pt modelId="{3695318D-855E-4345-BDA1-9155AEF400DD}" type="pres">
      <dgm:prSet presAssocID="{3FC81ADA-D6AA-4D60-A83B-5ADA0B727B1E}" presName="accentRepeatNode" presStyleLbl="solidFgAcc1" presStyleIdx="0" presStyleCnt="7"/>
      <dgm:spPr/>
    </dgm:pt>
    <dgm:pt modelId="{73F634DA-3404-4119-B4F9-CBDAC1106FEC}" type="pres">
      <dgm:prSet presAssocID="{34031124-BE03-43F4-A070-52EEEEAD2BF3}" presName="text_2" presStyleLbl="node1" presStyleIdx="1" presStyleCnt="7">
        <dgm:presLayoutVars>
          <dgm:bulletEnabled val="1"/>
        </dgm:presLayoutVars>
      </dgm:prSet>
      <dgm:spPr/>
    </dgm:pt>
    <dgm:pt modelId="{D9D1271C-FC65-436F-BA88-09D899DCD8A8}" type="pres">
      <dgm:prSet presAssocID="{34031124-BE03-43F4-A070-52EEEEAD2BF3}" presName="accent_2" presStyleCnt="0"/>
      <dgm:spPr/>
    </dgm:pt>
    <dgm:pt modelId="{76651D48-C7BC-4022-BFF9-5C6FA9FCC5E6}" type="pres">
      <dgm:prSet presAssocID="{34031124-BE03-43F4-A070-52EEEEAD2BF3}" presName="accentRepeatNode" presStyleLbl="solidFgAcc1" presStyleIdx="1" presStyleCnt="7"/>
      <dgm:spPr/>
    </dgm:pt>
    <dgm:pt modelId="{8DDE5439-EC06-4FFC-9D0F-AB74DA86DCC1}" type="pres">
      <dgm:prSet presAssocID="{79BE528B-DF1E-4A6A-9429-8FA434A228F4}" presName="text_3" presStyleLbl="node1" presStyleIdx="2" presStyleCnt="7">
        <dgm:presLayoutVars>
          <dgm:bulletEnabled val="1"/>
        </dgm:presLayoutVars>
      </dgm:prSet>
      <dgm:spPr/>
    </dgm:pt>
    <dgm:pt modelId="{FFDF1F7A-B16E-4983-B1CE-7EBDAE024EF9}" type="pres">
      <dgm:prSet presAssocID="{79BE528B-DF1E-4A6A-9429-8FA434A228F4}" presName="accent_3" presStyleCnt="0"/>
      <dgm:spPr/>
    </dgm:pt>
    <dgm:pt modelId="{D340FE18-77DC-4BF8-B361-73BCA4546596}" type="pres">
      <dgm:prSet presAssocID="{79BE528B-DF1E-4A6A-9429-8FA434A228F4}" presName="accentRepeatNode" presStyleLbl="solidFgAcc1" presStyleIdx="2" presStyleCnt="7"/>
      <dgm:spPr/>
    </dgm:pt>
    <dgm:pt modelId="{652EF930-F0DF-4B32-B3A5-0EF8AA01779B}" type="pres">
      <dgm:prSet presAssocID="{DDFA24F4-F74E-4AD2-B98B-0693853690C6}" presName="text_4" presStyleLbl="node1" presStyleIdx="3" presStyleCnt="7">
        <dgm:presLayoutVars>
          <dgm:bulletEnabled val="1"/>
        </dgm:presLayoutVars>
      </dgm:prSet>
      <dgm:spPr/>
    </dgm:pt>
    <dgm:pt modelId="{BCE22BB1-8C53-4352-A8D1-99D2D09CA349}" type="pres">
      <dgm:prSet presAssocID="{DDFA24F4-F74E-4AD2-B98B-0693853690C6}" presName="accent_4" presStyleCnt="0"/>
      <dgm:spPr/>
    </dgm:pt>
    <dgm:pt modelId="{71D1AE4E-92DF-4BE2-AD42-EAC3F888BE57}" type="pres">
      <dgm:prSet presAssocID="{DDFA24F4-F74E-4AD2-B98B-0693853690C6}" presName="accentRepeatNode" presStyleLbl="solidFgAcc1" presStyleIdx="3" presStyleCnt="7"/>
      <dgm:spPr/>
    </dgm:pt>
    <dgm:pt modelId="{6972C132-1259-4CD1-9DFB-3652C982D02A}" type="pres">
      <dgm:prSet presAssocID="{D2F23498-0A2E-4333-BB85-F859BC55BD18}" presName="text_5" presStyleLbl="node1" presStyleIdx="4" presStyleCnt="7">
        <dgm:presLayoutVars>
          <dgm:bulletEnabled val="1"/>
        </dgm:presLayoutVars>
      </dgm:prSet>
      <dgm:spPr/>
    </dgm:pt>
    <dgm:pt modelId="{97722BE6-4B34-427F-91A9-D25A717DA20F}" type="pres">
      <dgm:prSet presAssocID="{D2F23498-0A2E-4333-BB85-F859BC55BD18}" presName="accent_5" presStyleCnt="0"/>
      <dgm:spPr/>
    </dgm:pt>
    <dgm:pt modelId="{1C919865-CC7C-49FD-BE62-299EDBD6B356}" type="pres">
      <dgm:prSet presAssocID="{D2F23498-0A2E-4333-BB85-F859BC55BD18}" presName="accentRepeatNode" presStyleLbl="solidFgAcc1" presStyleIdx="4" presStyleCnt="7"/>
      <dgm:spPr/>
    </dgm:pt>
    <dgm:pt modelId="{4E155FD1-9446-46F3-BFE2-C72919641A3D}" type="pres">
      <dgm:prSet presAssocID="{8CB66A5A-B74E-4163-92A6-F1A0BCA15F4E}" presName="text_6" presStyleLbl="node1" presStyleIdx="5" presStyleCnt="7">
        <dgm:presLayoutVars>
          <dgm:bulletEnabled val="1"/>
        </dgm:presLayoutVars>
      </dgm:prSet>
      <dgm:spPr/>
    </dgm:pt>
    <dgm:pt modelId="{C8651E23-2818-48EE-B4EE-26A1842638AD}" type="pres">
      <dgm:prSet presAssocID="{8CB66A5A-B74E-4163-92A6-F1A0BCA15F4E}" presName="accent_6" presStyleCnt="0"/>
      <dgm:spPr/>
    </dgm:pt>
    <dgm:pt modelId="{5B504B34-E88B-4BAB-B753-DCC4F11B076F}" type="pres">
      <dgm:prSet presAssocID="{8CB66A5A-B74E-4163-92A6-F1A0BCA15F4E}" presName="accentRepeatNode" presStyleLbl="solidFgAcc1" presStyleIdx="5" presStyleCnt="7"/>
      <dgm:spPr/>
    </dgm:pt>
    <dgm:pt modelId="{25E15531-F013-4677-A52A-205E9A9CF1A9}" type="pres">
      <dgm:prSet presAssocID="{EA2987E0-F77A-4C50-8A83-9354C3DB0198}" presName="text_7" presStyleLbl="node1" presStyleIdx="6" presStyleCnt="7">
        <dgm:presLayoutVars>
          <dgm:bulletEnabled val="1"/>
        </dgm:presLayoutVars>
      </dgm:prSet>
      <dgm:spPr/>
    </dgm:pt>
    <dgm:pt modelId="{F99DE53D-1E25-4CC1-9AA9-68FF57CB68D3}" type="pres">
      <dgm:prSet presAssocID="{EA2987E0-F77A-4C50-8A83-9354C3DB0198}" presName="accent_7" presStyleCnt="0"/>
      <dgm:spPr/>
    </dgm:pt>
    <dgm:pt modelId="{932C237E-C171-44B9-924A-8502E757441E}" type="pres">
      <dgm:prSet presAssocID="{EA2987E0-F77A-4C50-8A83-9354C3DB0198}" presName="accentRepeatNode" presStyleLbl="solidFgAcc1" presStyleIdx="6" presStyleCnt="7"/>
      <dgm:spPr/>
    </dgm:pt>
  </dgm:ptLst>
  <dgm:cxnLst>
    <dgm:cxn modelId="{F6D3DC00-24A0-45D3-B2D8-353C94920B30}" srcId="{C99F2323-E59D-4621-A474-241C9B2B1D77}" destId="{DDFA24F4-F74E-4AD2-B98B-0693853690C6}" srcOrd="3" destOrd="0" parTransId="{4CF9F54E-B619-4705-A790-9259517C9960}" sibTransId="{12349993-929D-4AC8-8823-499C186506F1}"/>
    <dgm:cxn modelId="{BA0E7805-E586-42E2-9B97-707F40410203}" type="presOf" srcId="{BF75DEEE-51A8-48A6-8496-75029C235F5F}" destId="{8010AB5B-7AA6-4AE4-A46A-284330F04187}" srcOrd="0" destOrd="0" presId="urn:microsoft.com/office/officeart/2008/layout/VerticalCurvedList"/>
    <dgm:cxn modelId="{AB33E808-7EC0-444C-AA22-B69672E0A253}" srcId="{C99F2323-E59D-4621-A474-241C9B2B1D77}" destId="{EA2987E0-F77A-4C50-8A83-9354C3DB0198}" srcOrd="6" destOrd="0" parTransId="{8169977A-74C4-4F02-A845-7E036DC9EA10}" sibTransId="{6B83247F-80B9-4842-A708-AFAFFA7B96C1}"/>
    <dgm:cxn modelId="{2213D50B-8449-4391-B4B2-A98153504E36}" type="presOf" srcId="{DDFA24F4-F74E-4AD2-B98B-0693853690C6}" destId="{652EF930-F0DF-4B32-B3A5-0EF8AA01779B}" srcOrd="0" destOrd="0" presId="urn:microsoft.com/office/officeart/2008/layout/VerticalCurvedList"/>
    <dgm:cxn modelId="{D1CDA814-1129-476D-BF13-8594DF67A202}" srcId="{C99F2323-E59D-4621-A474-241C9B2B1D77}" destId="{D2F23498-0A2E-4333-BB85-F859BC55BD18}" srcOrd="4" destOrd="0" parTransId="{A4D274F9-9468-4133-9D9C-B69F61CC0AB4}" sibTransId="{CB19A7D2-CC12-4B88-9453-F90B229C44F3}"/>
    <dgm:cxn modelId="{5D9CB914-C5D7-43F2-AD07-8E30D8B68B51}" type="presOf" srcId="{3FC81ADA-D6AA-4D60-A83B-5ADA0B727B1E}" destId="{CE6C4213-8F35-484D-AB79-00EBE825E282}" srcOrd="0" destOrd="0" presId="urn:microsoft.com/office/officeart/2008/layout/VerticalCurvedList"/>
    <dgm:cxn modelId="{59704F19-31BE-4490-BF6C-62F1B95E689A}" type="presOf" srcId="{79BE528B-DF1E-4A6A-9429-8FA434A228F4}" destId="{8DDE5439-EC06-4FFC-9D0F-AB74DA86DCC1}" srcOrd="0" destOrd="0" presId="urn:microsoft.com/office/officeart/2008/layout/VerticalCurvedList"/>
    <dgm:cxn modelId="{F3ADD628-3042-4AC9-8D9E-A054A58C0697}" type="presOf" srcId="{34031124-BE03-43F4-A070-52EEEEAD2BF3}" destId="{73F634DA-3404-4119-B4F9-CBDAC1106FEC}" srcOrd="0" destOrd="0" presId="urn:microsoft.com/office/officeart/2008/layout/VerticalCurvedList"/>
    <dgm:cxn modelId="{3FA76F2F-C5CE-41C0-AFB5-4D96D3EE92D6}" type="presOf" srcId="{EA2987E0-F77A-4C50-8A83-9354C3DB0198}" destId="{25E15531-F013-4677-A52A-205E9A9CF1A9}" srcOrd="0" destOrd="0" presId="urn:microsoft.com/office/officeart/2008/layout/VerticalCurvedList"/>
    <dgm:cxn modelId="{93A7633C-CF70-45DC-ABD0-D1CD367CB866}" srcId="{C99F2323-E59D-4621-A474-241C9B2B1D77}" destId="{79BE528B-DF1E-4A6A-9429-8FA434A228F4}" srcOrd="2" destOrd="0" parTransId="{058E29FB-ECF1-42F7-A865-A01C49F333E5}" sibTransId="{14967B8D-5265-49E9-8848-935C9B25A166}"/>
    <dgm:cxn modelId="{28917F74-27ED-4A62-AA03-6E4396935CE8}" type="presOf" srcId="{C99F2323-E59D-4621-A474-241C9B2B1D77}" destId="{4BB26E24-E227-4C36-8FE2-541A0F6C5BDF}" srcOrd="0" destOrd="0" presId="urn:microsoft.com/office/officeart/2008/layout/VerticalCurvedList"/>
    <dgm:cxn modelId="{F46D0355-997A-421B-B3DC-89CA95EE39D3}" srcId="{C99F2323-E59D-4621-A474-241C9B2B1D77}" destId="{3FC81ADA-D6AA-4D60-A83B-5ADA0B727B1E}" srcOrd="0" destOrd="0" parTransId="{ADC83108-5EC1-44E3-9C21-411F206C06C1}" sibTransId="{BF75DEEE-51A8-48A6-8496-75029C235F5F}"/>
    <dgm:cxn modelId="{10F21492-3E99-40EC-B641-6174DC340114}" srcId="{C99F2323-E59D-4621-A474-241C9B2B1D77}" destId="{34031124-BE03-43F4-A070-52EEEEAD2BF3}" srcOrd="1" destOrd="0" parTransId="{6A32178F-3D99-4B99-928A-D5416DF9B7CD}" sibTransId="{0A16F9B5-0E3D-4E0C-94D1-8D9FDD7DCD11}"/>
    <dgm:cxn modelId="{36DAA4DD-1C02-4707-B04C-3343A7B188F8}" type="presOf" srcId="{D2F23498-0A2E-4333-BB85-F859BC55BD18}" destId="{6972C132-1259-4CD1-9DFB-3652C982D02A}" srcOrd="0" destOrd="0" presId="urn:microsoft.com/office/officeart/2008/layout/VerticalCurvedList"/>
    <dgm:cxn modelId="{9DC8C0E4-0701-485C-A382-07FE75CABD1F}" srcId="{C99F2323-E59D-4621-A474-241C9B2B1D77}" destId="{8CB66A5A-B74E-4163-92A6-F1A0BCA15F4E}" srcOrd="5" destOrd="0" parTransId="{9467E0E7-C9F6-4FD3-99CD-29D4E8B0A552}" sibTransId="{629BDB8C-E077-4EED-B31B-66B8481E93DC}"/>
    <dgm:cxn modelId="{152530EC-2990-409F-8D22-EAB0C63DC500}" type="presOf" srcId="{8CB66A5A-B74E-4163-92A6-F1A0BCA15F4E}" destId="{4E155FD1-9446-46F3-BFE2-C72919641A3D}" srcOrd="0" destOrd="0" presId="urn:microsoft.com/office/officeart/2008/layout/VerticalCurvedList"/>
    <dgm:cxn modelId="{3D6C1938-DCAC-40DB-A4C3-F00F569A6A3B}" type="presParOf" srcId="{4BB26E24-E227-4C36-8FE2-541A0F6C5BDF}" destId="{0DE8BEFA-E640-4812-8B93-9D6EBAAC3839}" srcOrd="0" destOrd="0" presId="urn:microsoft.com/office/officeart/2008/layout/VerticalCurvedList"/>
    <dgm:cxn modelId="{0B895A3E-0687-42BF-BC36-AECF2ABFAFAC}" type="presParOf" srcId="{0DE8BEFA-E640-4812-8B93-9D6EBAAC3839}" destId="{8CAEB5A8-8C9C-4DB3-A656-8A26546EE08C}" srcOrd="0" destOrd="0" presId="urn:microsoft.com/office/officeart/2008/layout/VerticalCurvedList"/>
    <dgm:cxn modelId="{D867F364-F225-4498-B386-611AF705165B}" type="presParOf" srcId="{8CAEB5A8-8C9C-4DB3-A656-8A26546EE08C}" destId="{B6EC9BB7-D6D0-4BA2-BC98-18925FD27B33}" srcOrd="0" destOrd="0" presId="urn:microsoft.com/office/officeart/2008/layout/VerticalCurvedList"/>
    <dgm:cxn modelId="{7C80B5C3-264F-460F-B13C-FA45491B4543}" type="presParOf" srcId="{8CAEB5A8-8C9C-4DB3-A656-8A26546EE08C}" destId="{8010AB5B-7AA6-4AE4-A46A-284330F04187}" srcOrd="1" destOrd="0" presId="urn:microsoft.com/office/officeart/2008/layout/VerticalCurvedList"/>
    <dgm:cxn modelId="{EC9E6BE9-C8C0-4193-A2D1-0C3B9A27C4A0}" type="presParOf" srcId="{8CAEB5A8-8C9C-4DB3-A656-8A26546EE08C}" destId="{27FC995B-1A7D-4D0C-9DF6-E96E46B0B005}" srcOrd="2" destOrd="0" presId="urn:microsoft.com/office/officeart/2008/layout/VerticalCurvedList"/>
    <dgm:cxn modelId="{72E609B3-5FA5-4B0E-A2B7-788B8616E54B}" type="presParOf" srcId="{8CAEB5A8-8C9C-4DB3-A656-8A26546EE08C}" destId="{626F3814-EA44-42EB-8BB4-3C6FE3653314}" srcOrd="3" destOrd="0" presId="urn:microsoft.com/office/officeart/2008/layout/VerticalCurvedList"/>
    <dgm:cxn modelId="{752105F7-94B2-42EA-B956-4C1221240C20}" type="presParOf" srcId="{0DE8BEFA-E640-4812-8B93-9D6EBAAC3839}" destId="{CE6C4213-8F35-484D-AB79-00EBE825E282}" srcOrd="1" destOrd="0" presId="urn:microsoft.com/office/officeart/2008/layout/VerticalCurvedList"/>
    <dgm:cxn modelId="{2D9F133B-1EBD-436C-8DB9-6E13F56AF877}" type="presParOf" srcId="{0DE8BEFA-E640-4812-8B93-9D6EBAAC3839}" destId="{C276E1A7-6549-438C-8E21-A51ED082DF5E}" srcOrd="2" destOrd="0" presId="urn:microsoft.com/office/officeart/2008/layout/VerticalCurvedList"/>
    <dgm:cxn modelId="{D794EB04-3F97-4D12-ACC5-F29E59A8EC1C}" type="presParOf" srcId="{C276E1A7-6549-438C-8E21-A51ED082DF5E}" destId="{3695318D-855E-4345-BDA1-9155AEF400DD}" srcOrd="0" destOrd="0" presId="urn:microsoft.com/office/officeart/2008/layout/VerticalCurvedList"/>
    <dgm:cxn modelId="{4003BCED-8009-4267-AE52-A7485D2258FD}" type="presParOf" srcId="{0DE8BEFA-E640-4812-8B93-9D6EBAAC3839}" destId="{73F634DA-3404-4119-B4F9-CBDAC1106FEC}" srcOrd="3" destOrd="0" presId="urn:microsoft.com/office/officeart/2008/layout/VerticalCurvedList"/>
    <dgm:cxn modelId="{988F68B4-6487-4081-AE18-37D1EEB4EF3C}" type="presParOf" srcId="{0DE8BEFA-E640-4812-8B93-9D6EBAAC3839}" destId="{D9D1271C-FC65-436F-BA88-09D899DCD8A8}" srcOrd="4" destOrd="0" presId="urn:microsoft.com/office/officeart/2008/layout/VerticalCurvedList"/>
    <dgm:cxn modelId="{20A24408-6707-488F-9F13-EACB7080E15B}" type="presParOf" srcId="{D9D1271C-FC65-436F-BA88-09D899DCD8A8}" destId="{76651D48-C7BC-4022-BFF9-5C6FA9FCC5E6}" srcOrd="0" destOrd="0" presId="urn:microsoft.com/office/officeart/2008/layout/VerticalCurvedList"/>
    <dgm:cxn modelId="{208F2B0E-92E8-4E3D-8E37-0FAE9AD8DEBA}" type="presParOf" srcId="{0DE8BEFA-E640-4812-8B93-9D6EBAAC3839}" destId="{8DDE5439-EC06-4FFC-9D0F-AB74DA86DCC1}" srcOrd="5" destOrd="0" presId="urn:microsoft.com/office/officeart/2008/layout/VerticalCurvedList"/>
    <dgm:cxn modelId="{ADC1B312-60A2-4988-831D-F0A5D96FB3E6}" type="presParOf" srcId="{0DE8BEFA-E640-4812-8B93-9D6EBAAC3839}" destId="{FFDF1F7A-B16E-4983-B1CE-7EBDAE024EF9}" srcOrd="6" destOrd="0" presId="urn:microsoft.com/office/officeart/2008/layout/VerticalCurvedList"/>
    <dgm:cxn modelId="{3E3CA74B-0876-4994-82FF-75BBF26C431F}" type="presParOf" srcId="{FFDF1F7A-B16E-4983-B1CE-7EBDAE024EF9}" destId="{D340FE18-77DC-4BF8-B361-73BCA4546596}" srcOrd="0" destOrd="0" presId="urn:microsoft.com/office/officeart/2008/layout/VerticalCurvedList"/>
    <dgm:cxn modelId="{D8858225-E5B6-46A8-8DFB-3954527532F8}" type="presParOf" srcId="{0DE8BEFA-E640-4812-8B93-9D6EBAAC3839}" destId="{652EF930-F0DF-4B32-B3A5-0EF8AA01779B}" srcOrd="7" destOrd="0" presId="urn:microsoft.com/office/officeart/2008/layout/VerticalCurvedList"/>
    <dgm:cxn modelId="{479590FA-6847-4F79-AE43-129DCF4CC89C}" type="presParOf" srcId="{0DE8BEFA-E640-4812-8B93-9D6EBAAC3839}" destId="{BCE22BB1-8C53-4352-A8D1-99D2D09CA349}" srcOrd="8" destOrd="0" presId="urn:microsoft.com/office/officeart/2008/layout/VerticalCurvedList"/>
    <dgm:cxn modelId="{69854E80-0A2A-4E22-BD87-7591F457D094}" type="presParOf" srcId="{BCE22BB1-8C53-4352-A8D1-99D2D09CA349}" destId="{71D1AE4E-92DF-4BE2-AD42-EAC3F888BE57}" srcOrd="0" destOrd="0" presId="urn:microsoft.com/office/officeart/2008/layout/VerticalCurvedList"/>
    <dgm:cxn modelId="{CB37F178-DFF1-45E0-B9B8-A8BBB0DEABDE}" type="presParOf" srcId="{0DE8BEFA-E640-4812-8B93-9D6EBAAC3839}" destId="{6972C132-1259-4CD1-9DFB-3652C982D02A}" srcOrd="9" destOrd="0" presId="urn:microsoft.com/office/officeart/2008/layout/VerticalCurvedList"/>
    <dgm:cxn modelId="{AFDA251D-06EF-48BC-B03B-A21DBFD13136}" type="presParOf" srcId="{0DE8BEFA-E640-4812-8B93-9D6EBAAC3839}" destId="{97722BE6-4B34-427F-91A9-D25A717DA20F}" srcOrd="10" destOrd="0" presId="urn:microsoft.com/office/officeart/2008/layout/VerticalCurvedList"/>
    <dgm:cxn modelId="{CFA71EEE-5FFC-45BB-8268-65DFAE85F4AF}" type="presParOf" srcId="{97722BE6-4B34-427F-91A9-D25A717DA20F}" destId="{1C919865-CC7C-49FD-BE62-299EDBD6B356}" srcOrd="0" destOrd="0" presId="urn:microsoft.com/office/officeart/2008/layout/VerticalCurvedList"/>
    <dgm:cxn modelId="{66C2F9F3-3A0D-41C8-982F-D865C521241B}" type="presParOf" srcId="{0DE8BEFA-E640-4812-8B93-9D6EBAAC3839}" destId="{4E155FD1-9446-46F3-BFE2-C72919641A3D}" srcOrd="11" destOrd="0" presId="urn:microsoft.com/office/officeart/2008/layout/VerticalCurvedList"/>
    <dgm:cxn modelId="{77547144-D001-491F-A6E5-A722099C52E7}" type="presParOf" srcId="{0DE8BEFA-E640-4812-8B93-9D6EBAAC3839}" destId="{C8651E23-2818-48EE-B4EE-26A1842638AD}" srcOrd="12" destOrd="0" presId="urn:microsoft.com/office/officeart/2008/layout/VerticalCurvedList"/>
    <dgm:cxn modelId="{AF4D10FA-5D9F-4FD0-B013-4C0D23A6E636}" type="presParOf" srcId="{C8651E23-2818-48EE-B4EE-26A1842638AD}" destId="{5B504B34-E88B-4BAB-B753-DCC4F11B076F}" srcOrd="0" destOrd="0" presId="urn:microsoft.com/office/officeart/2008/layout/VerticalCurvedList"/>
    <dgm:cxn modelId="{8FA2D1DD-7E1D-48B5-92D3-8BC64DBAC5CC}" type="presParOf" srcId="{0DE8BEFA-E640-4812-8B93-9D6EBAAC3839}" destId="{25E15531-F013-4677-A52A-205E9A9CF1A9}" srcOrd="13" destOrd="0" presId="urn:microsoft.com/office/officeart/2008/layout/VerticalCurvedList"/>
    <dgm:cxn modelId="{28E8D5A8-B7AB-4955-BA0D-B894FCB6DFF4}" type="presParOf" srcId="{0DE8BEFA-E640-4812-8B93-9D6EBAAC3839}" destId="{F99DE53D-1E25-4CC1-9AA9-68FF57CB68D3}" srcOrd="14" destOrd="0" presId="urn:microsoft.com/office/officeart/2008/layout/VerticalCurvedList"/>
    <dgm:cxn modelId="{3A9FDF92-B009-4373-9E2C-F506C83EFCDD}" type="presParOf" srcId="{F99DE53D-1E25-4CC1-9AA9-68FF57CB68D3}" destId="{932C237E-C171-44B9-924A-8502E757441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0AB5B-7AA6-4AE4-A46A-284330F04187}">
      <dsp:nvSpPr>
        <dsp:cNvPr id="0" name=""/>
        <dsp:cNvSpPr/>
      </dsp:nvSpPr>
      <dsp:spPr>
        <a:xfrm>
          <a:off x="-5532174" y="-847434"/>
          <a:ext cx="6590421" cy="6590421"/>
        </a:xfrm>
        <a:prstGeom prst="blockArc">
          <a:avLst>
            <a:gd name="adj1" fmla="val 18900000"/>
            <a:gd name="adj2" fmla="val 2700000"/>
            <a:gd name="adj3" fmla="val 32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6C4213-8F35-484D-AB79-00EBE825E282}">
      <dsp:nvSpPr>
        <dsp:cNvPr id="0" name=""/>
        <dsp:cNvSpPr/>
      </dsp:nvSpPr>
      <dsp:spPr>
        <a:xfrm>
          <a:off x="343422" y="222551"/>
          <a:ext cx="7446268" cy="4449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146"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solidFill>
              <a:latin typeface="Poppins" panose="00000500000000000000" pitchFamily="2" charset="0"/>
              <a:cs typeface="Poppins" panose="00000500000000000000" pitchFamily="2" charset="0"/>
            </a:rPr>
            <a:t>Raise a panic alarm while on an active trip</a:t>
          </a:r>
        </a:p>
      </dsp:txBody>
      <dsp:txXfrm>
        <a:off x="343422" y="222551"/>
        <a:ext cx="7446268" cy="444907"/>
      </dsp:txXfrm>
    </dsp:sp>
    <dsp:sp modelId="{3695318D-855E-4345-BDA1-9155AEF400DD}">
      <dsp:nvSpPr>
        <dsp:cNvPr id="0" name=""/>
        <dsp:cNvSpPr/>
      </dsp:nvSpPr>
      <dsp:spPr>
        <a:xfrm>
          <a:off x="65355" y="166938"/>
          <a:ext cx="556134" cy="55613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F634DA-3404-4119-B4F9-CBDAC1106FEC}">
      <dsp:nvSpPr>
        <dsp:cNvPr id="0" name=""/>
        <dsp:cNvSpPr/>
      </dsp:nvSpPr>
      <dsp:spPr>
        <a:xfrm>
          <a:off x="746326" y="890305"/>
          <a:ext cx="7043364" cy="444907"/>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146"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kern="1200">
              <a:latin typeface="Poppins" panose="00000500000000000000" pitchFamily="2" charset="0"/>
              <a:cs typeface="Poppins" panose="00000500000000000000" pitchFamily="2" charset="0"/>
            </a:rPr>
            <a:t>View Security Guard Details</a:t>
          </a:r>
          <a:endParaRPr lang="en-US" sz="1600" b="0" kern="1200" dirty="0">
            <a:solidFill>
              <a:prstClr val="white"/>
            </a:solidFill>
            <a:latin typeface="Poppins" panose="00000500000000000000" pitchFamily="2" charset="0"/>
            <a:ea typeface="+mn-ea"/>
            <a:cs typeface="Poppins" panose="00000500000000000000" pitchFamily="2" charset="0"/>
          </a:endParaRPr>
        </a:p>
      </dsp:txBody>
      <dsp:txXfrm>
        <a:off x="746326" y="890305"/>
        <a:ext cx="7043364" cy="444907"/>
      </dsp:txXfrm>
    </dsp:sp>
    <dsp:sp modelId="{76651D48-C7BC-4022-BFF9-5C6FA9FCC5E6}">
      <dsp:nvSpPr>
        <dsp:cNvPr id="0" name=""/>
        <dsp:cNvSpPr/>
      </dsp:nvSpPr>
      <dsp:spPr>
        <a:xfrm>
          <a:off x="468259" y="834691"/>
          <a:ext cx="556134" cy="556134"/>
        </a:xfrm>
        <a:prstGeom prst="ellipse">
          <a:avLst/>
        </a:prstGeom>
        <a:solidFill>
          <a:schemeClr val="lt1">
            <a:hueOff val="0"/>
            <a:satOff val="0"/>
            <a:lumOff val="0"/>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DE5439-EC06-4FFC-9D0F-AB74DA86DCC1}">
      <dsp:nvSpPr>
        <dsp:cNvPr id="0" name=""/>
        <dsp:cNvSpPr/>
      </dsp:nvSpPr>
      <dsp:spPr>
        <a:xfrm>
          <a:off x="967116" y="1557568"/>
          <a:ext cx="6822575" cy="444907"/>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146"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prstClr val="white"/>
              </a:solidFill>
              <a:latin typeface="Poppins" panose="00000500000000000000" pitchFamily="2" charset="0"/>
              <a:ea typeface="+mn-ea"/>
              <a:cs typeface="Poppins" panose="00000500000000000000" pitchFamily="2" charset="0"/>
            </a:rPr>
            <a:t>Real-time traffic updates at a glance</a:t>
          </a:r>
        </a:p>
      </dsp:txBody>
      <dsp:txXfrm>
        <a:off x="967116" y="1557568"/>
        <a:ext cx="6822575" cy="444907"/>
      </dsp:txXfrm>
    </dsp:sp>
    <dsp:sp modelId="{D340FE18-77DC-4BF8-B361-73BCA4546596}">
      <dsp:nvSpPr>
        <dsp:cNvPr id="0" name=""/>
        <dsp:cNvSpPr/>
      </dsp:nvSpPr>
      <dsp:spPr>
        <a:xfrm>
          <a:off x="689048" y="1501955"/>
          <a:ext cx="556134" cy="556134"/>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2EF930-F0DF-4B32-B3A5-0EF8AA01779B}">
      <dsp:nvSpPr>
        <dsp:cNvPr id="0" name=""/>
        <dsp:cNvSpPr/>
      </dsp:nvSpPr>
      <dsp:spPr>
        <a:xfrm>
          <a:off x="1037612" y="2225322"/>
          <a:ext cx="6752079" cy="44490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146"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kern="1200">
              <a:solidFill>
                <a:prstClr val="white"/>
              </a:solidFill>
              <a:latin typeface="Poppins" panose="00000500000000000000" pitchFamily="2" charset="0"/>
              <a:ea typeface="+mn-ea"/>
              <a:cs typeface="Poppins" panose="00000500000000000000" pitchFamily="2" charset="0"/>
            </a:rPr>
            <a:t>Call driver from the tracking screen</a:t>
          </a:r>
        </a:p>
      </dsp:txBody>
      <dsp:txXfrm>
        <a:off x="1037612" y="2225322"/>
        <a:ext cx="6752079" cy="444907"/>
      </dsp:txXfrm>
    </dsp:sp>
    <dsp:sp modelId="{71D1AE4E-92DF-4BE2-AD42-EAC3F888BE57}">
      <dsp:nvSpPr>
        <dsp:cNvPr id="0" name=""/>
        <dsp:cNvSpPr/>
      </dsp:nvSpPr>
      <dsp:spPr>
        <a:xfrm>
          <a:off x="759544" y="2169708"/>
          <a:ext cx="556134" cy="556134"/>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72C132-1259-4CD1-9DFB-3652C982D02A}">
      <dsp:nvSpPr>
        <dsp:cNvPr id="0" name=""/>
        <dsp:cNvSpPr/>
      </dsp:nvSpPr>
      <dsp:spPr>
        <a:xfrm>
          <a:off x="967116" y="2893075"/>
          <a:ext cx="6822575" cy="44490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146"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kern="1200" dirty="0">
              <a:latin typeface="Poppins" panose="00000500000000000000" pitchFamily="2" charset="0"/>
              <a:cs typeface="Poppins" panose="00000500000000000000" pitchFamily="2" charset="0"/>
            </a:rPr>
            <a:t>View co-passengers</a:t>
          </a:r>
        </a:p>
      </dsp:txBody>
      <dsp:txXfrm>
        <a:off x="967116" y="2893075"/>
        <a:ext cx="6822575" cy="444907"/>
      </dsp:txXfrm>
    </dsp:sp>
    <dsp:sp modelId="{1C919865-CC7C-49FD-BE62-299EDBD6B356}">
      <dsp:nvSpPr>
        <dsp:cNvPr id="0" name=""/>
        <dsp:cNvSpPr/>
      </dsp:nvSpPr>
      <dsp:spPr>
        <a:xfrm>
          <a:off x="689048" y="2837461"/>
          <a:ext cx="556134" cy="556134"/>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155FD1-9446-46F3-BFE2-C72919641A3D}">
      <dsp:nvSpPr>
        <dsp:cNvPr id="0" name=""/>
        <dsp:cNvSpPr/>
      </dsp:nvSpPr>
      <dsp:spPr>
        <a:xfrm>
          <a:off x="746326" y="3560339"/>
          <a:ext cx="7043364" cy="444907"/>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146"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prstClr val="white"/>
              </a:solidFill>
              <a:latin typeface="Poppins" panose="00000500000000000000" pitchFamily="2" charset="0"/>
              <a:ea typeface="+mn-ea"/>
              <a:cs typeface="Poppins" panose="00000500000000000000" pitchFamily="2" charset="0"/>
            </a:rPr>
            <a:t>Chat</a:t>
          </a:r>
          <a:r>
            <a:rPr lang="en-US" sz="1600" b="0" kern="1200" dirty="0">
              <a:latin typeface="Poppins" panose="00000500000000000000" pitchFamily="2" charset="0"/>
              <a:cs typeface="Poppins" panose="00000500000000000000" pitchFamily="2" charset="0"/>
            </a:rPr>
            <a:t> with your fellow </a:t>
          </a:r>
          <a:r>
            <a:rPr lang="en-US" sz="1600" b="0" kern="1200" dirty="0">
              <a:solidFill>
                <a:prstClr val="white"/>
              </a:solidFill>
              <a:latin typeface="Poppins" panose="00000500000000000000" pitchFamily="2" charset="0"/>
              <a:ea typeface="+mn-ea"/>
              <a:cs typeface="Poppins" panose="00000500000000000000" pitchFamily="2" charset="0"/>
            </a:rPr>
            <a:t>passengers</a:t>
          </a:r>
          <a:endParaRPr lang="en-US" sz="1600" b="0" kern="1200" dirty="0">
            <a:latin typeface="Poppins" panose="00000500000000000000" pitchFamily="2" charset="0"/>
            <a:cs typeface="Poppins" panose="00000500000000000000" pitchFamily="2" charset="0"/>
          </a:endParaRPr>
        </a:p>
      </dsp:txBody>
      <dsp:txXfrm>
        <a:off x="746326" y="3560339"/>
        <a:ext cx="7043364" cy="444907"/>
      </dsp:txXfrm>
    </dsp:sp>
    <dsp:sp modelId="{5B504B34-E88B-4BAB-B753-DCC4F11B076F}">
      <dsp:nvSpPr>
        <dsp:cNvPr id="0" name=""/>
        <dsp:cNvSpPr/>
      </dsp:nvSpPr>
      <dsp:spPr>
        <a:xfrm>
          <a:off x="468259" y="3504725"/>
          <a:ext cx="556134" cy="556134"/>
        </a:xfrm>
        <a:prstGeom prst="ellipse">
          <a:avLst/>
        </a:prstGeom>
        <a:solidFill>
          <a:schemeClr val="lt1">
            <a:hueOff val="0"/>
            <a:satOff val="0"/>
            <a:lumOff val="0"/>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E15531-F013-4677-A52A-205E9A9CF1A9}">
      <dsp:nvSpPr>
        <dsp:cNvPr id="0" name=""/>
        <dsp:cNvSpPr/>
      </dsp:nvSpPr>
      <dsp:spPr>
        <a:xfrm>
          <a:off x="343422" y="4228092"/>
          <a:ext cx="7446268" cy="44490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146"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kern="1200" dirty="0">
              <a:latin typeface="Poppins" panose="00000500000000000000" pitchFamily="2" charset="0"/>
              <a:cs typeface="Poppins" panose="00000500000000000000" pitchFamily="2" charset="0"/>
            </a:rPr>
            <a:t>Raise feedback </a:t>
          </a:r>
        </a:p>
      </dsp:txBody>
      <dsp:txXfrm>
        <a:off x="343422" y="4228092"/>
        <a:ext cx="7446268" cy="444907"/>
      </dsp:txXfrm>
    </dsp:sp>
    <dsp:sp modelId="{932C237E-C171-44B9-924A-8502E757441E}">
      <dsp:nvSpPr>
        <dsp:cNvPr id="0" name=""/>
        <dsp:cNvSpPr/>
      </dsp:nvSpPr>
      <dsp:spPr>
        <a:xfrm>
          <a:off x="65355" y="4172478"/>
          <a:ext cx="556134" cy="55613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06B12-D8BA-41E4-B949-77A27B6EDDA2}" type="datetimeFigureOut">
              <a:rPr lang="en-IN" smtClean="0"/>
              <a:t>06-12-2024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F0D1F-C848-40F5-A2FB-36711AC54B36}" type="slidenum">
              <a:rPr lang="en-IN" smtClean="0"/>
              <a:t>‹#›</a:t>
            </a:fld>
            <a:endParaRPr lang="en-IN"/>
          </a:p>
        </p:txBody>
      </p:sp>
    </p:spTree>
    <p:extLst>
      <p:ext uri="{BB962C8B-B14F-4D97-AF65-F5344CB8AC3E}">
        <p14:creationId xmlns:p14="http://schemas.microsoft.com/office/powerpoint/2010/main" val="44273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F0D1F-C848-40F5-A2FB-36711AC54B36}" type="slidenum">
              <a:rPr lang="en-IN" smtClean="0"/>
              <a:t>1</a:t>
            </a:fld>
            <a:endParaRPr lang="en-IN"/>
          </a:p>
        </p:txBody>
      </p:sp>
    </p:spTree>
    <p:extLst>
      <p:ext uri="{BB962C8B-B14F-4D97-AF65-F5344CB8AC3E}">
        <p14:creationId xmlns:p14="http://schemas.microsoft.com/office/powerpoint/2010/main" val="226510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F0D1F-C848-40F5-A2FB-36711AC54B36}" type="slidenum">
              <a:rPr lang="en-IN" smtClean="0"/>
              <a:t>5</a:t>
            </a:fld>
            <a:endParaRPr lang="en-IN"/>
          </a:p>
        </p:txBody>
      </p:sp>
    </p:spTree>
    <p:extLst>
      <p:ext uri="{BB962C8B-B14F-4D97-AF65-F5344CB8AC3E}">
        <p14:creationId xmlns:p14="http://schemas.microsoft.com/office/powerpoint/2010/main" val="3243399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www.routematic.com/"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www.routematic.com/"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5" name="Picture 34" descr="A person sitting in a car using a computer&#10;&#10;Description automatically generated with medium confidence">
            <a:extLst>
              <a:ext uri="{FF2B5EF4-FFF2-40B4-BE49-F238E27FC236}">
                <a16:creationId xmlns:a16="http://schemas.microsoft.com/office/drawing/2014/main" id="{16AE35C2-F635-3ACE-EE39-D3FABF9D4968}"/>
              </a:ext>
            </a:extLst>
          </p:cNvPr>
          <p:cNvPicPr>
            <a:picLocks noChangeAspect="1"/>
          </p:cNvPicPr>
          <p:nvPr/>
        </p:nvPicPr>
        <p:blipFill>
          <a:blip r:embed="rId2">
            <a:extLst>
              <a:ext uri="{28A0092B-C50C-407E-A947-70E740481C1C}">
                <a14:useLocalDpi xmlns:a14="http://schemas.microsoft.com/office/drawing/2010/main" val="0"/>
              </a:ext>
            </a:extLst>
          </a:blip>
          <a:srcRect l="9012" t="352" r="33517"/>
          <a:stretch>
            <a:fillRect/>
          </a:stretch>
        </p:blipFill>
        <p:spPr>
          <a:xfrm>
            <a:off x="6914842" y="1330231"/>
            <a:ext cx="3839423" cy="4438064"/>
          </a:xfrm>
          <a:custGeom>
            <a:avLst/>
            <a:gdLst>
              <a:gd name="connsiteX0" fmla="*/ 1919711 w 3839423"/>
              <a:gd name="connsiteY0" fmla="*/ 0 h 4438064"/>
              <a:gd name="connsiteX1" fmla="*/ 3839423 w 3839423"/>
              <a:gd name="connsiteY1" fmla="*/ 959857 h 4438064"/>
              <a:gd name="connsiteX2" fmla="*/ 3839423 w 3839423"/>
              <a:gd name="connsiteY2" fmla="*/ 3493879 h 4438064"/>
              <a:gd name="connsiteX3" fmla="*/ 1951052 w 3839423"/>
              <a:gd name="connsiteY3" fmla="*/ 4438064 h 4438064"/>
              <a:gd name="connsiteX4" fmla="*/ 1888370 w 3839423"/>
              <a:gd name="connsiteY4" fmla="*/ 4438064 h 4438064"/>
              <a:gd name="connsiteX5" fmla="*/ 0 w 3839423"/>
              <a:gd name="connsiteY5" fmla="*/ 3493879 h 4438064"/>
              <a:gd name="connsiteX6" fmla="*/ 0 w 3839423"/>
              <a:gd name="connsiteY6" fmla="*/ 959857 h 4438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9423" h="4438064">
                <a:moveTo>
                  <a:pt x="1919711" y="0"/>
                </a:moveTo>
                <a:lnTo>
                  <a:pt x="3839423" y="959857"/>
                </a:lnTo>
                <a:lnTo>
                  <a:pt x="3839423" y="3493879"/>
                </a:lnTo>
                <a:lnTo>
                  <a:pt x="1951052" y="4438064"/>
                </a:lnTo>
                <a:lnTo>
                  <a:pt x="1888370" y="4438064"/>
                </a:lnTo>
                <a:lnTo>
                  <a:pt x="0" y="3493879"/>
                </a:lnTo>
                <a:lnTo>
                  <a:pt x="0" y="959857"/>
                </a:lnTo>
                <a:close/>
              </a:path>
            </a:pathLst>
          </a:custGeom>
        </p:spPr>
      </p:pic>
      <p:sp>
        <p:nvSpPr>
          <p:cNvPr id="26" name="Freeform: Shape 25">
            <a:extLst>
              <a:ext uri="{FF2B5EF4-FFF2-40B4-BE49-F238E27FC236}">
                <a16:creationId xmlns:a16="http://schemas.microsoft.com/office/drawing/2014/main" id="{AB561D14-362C-2CCC-A8C9-898F7781CAD7}"/>
              </a:ext>
            </a:extLst>
          </p:cNvPr>
          <p:cNvSpPr/>
          <p:nvPr/>
        </p:nvSpPr>
        <p:spPr>
          <a:xfrm>
            <a:off x="7364187" y="5633430"/>
            <a:ext cx="1246413" cy="1224570"/>
          </a:xfrm>
          <a:custGeom>
            <a:avLst/>
            <a:gdLst>
              <a:gd name="connsiteX0" fmla="*/ 623206 w 1246413"/>
              <a:gd name="connsiteY0" fmla="*/ 0 h 1224570"/>
              <a:gd name="connsiteX1" fmla="*/ 1246413 w 1246413"/>
              <a:gd name="connsiteY1" fmla="*/ 311603 h 1224570"/>
              <a:gd name="connsiteX2" fmla="*/ 1246413 w 1246413"/>
              <a:gd name="connsiteY2" fmla="*/ 1134236 h 1224570"/>
              <a:gd name="connsiteX3" fmla="*/ 1065745 w 1246413"/>
              <a:gd name="connsiteY3" fmla="*/ 1224570 h 1224570"/>
              <a:gd name="connsiteX4" fmla="*/ 180668 w 1246413"/>
              <a:gd name="connsiteY4" fmla="*/ 1224570 h 1224570"/>
              <a:gd name="connsiteX5" fmla="*/ 0 w 1246413"/>
              <a:gd name="connsiteY5" fmla="*/ 1134236 h 1224570"/>
              <a:gd name="connsiteX6" fmla="*/ 0 w 1246413"/>
              <a:gd name="connsiteY6" fmla="*/ 311603 h 122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413" h="1224570">
                <a:moveTo>
                  <a:pt x="623206" y="0"/>
                </a:moveTo>
                <a:lnTo>
                  <a:pt x="1246413" y="311603"/>
                </a:lnTo>
                <a:lnTo>
                  <a:pt x="1246413" y="1134236"/>
                </a:lnTo>
                <a:lnTo>
                  <a:pt x="1065745" y="1224570"/>
                </a:lnTo>
                <a:lnTo>
                  <a:pt x="180668" y="1224570"/>
                </a:lnTo>
                <a:lnTo>
                  <a:pt x="0" y="1134236"/>
                </a:lnTo>
                <a:lnTo>
                  <a:pt x="0" y="311603"/>
                </a:lnTo>
                <a:close/>
              </a:path>
            </a:pathLst>
          </a:custGeom>
          <a:solidFill>
            <a:srgbClr val="1467B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2" name="Freeform: Shape 21">
            <a:extLst>
              <a:ext uri="{FF2B5EF4-FFF2-40B4-BE49-F238E27FC236}">
                <a16:creationId xmlns:a16="http://schemas.microsoft.com/office/drawing/2014/main" id="{712BE84C-B413-072B-2933-08A1E311A35B}"/>
              </a:ext>
            </a:extLst>
          </p:cNvPr>
          <p:cNvSpPr/>
          <p:nvPr/>
        </p:nvSpPr>
        <p:spPr>
          <a:xfrm>
            <a:off x="10963748" y="2494499"/>
            <a:ext cx="1231704" cy="2582695"/>
          </a:xfrm>
          <a:custGeom>
            <a:avLst/>
            <a:gdLst>
              <a:gd name="connsiteX0" fmla="*/ 1113230 w 1231704"/>
              <a:gd name="connsiteY0" fmla="*/ 0 h 2582695"/>
              <a:gd name="connsiteX1" fmla="*/ 1231704 w 1231704"/>
              <a:gd name="connsiteY1" fmla="*/ 59237 h 2582695"/>
              <a:gd name="connsiteX2" fmla="*/ 1231704 w 1231704"/>
              <a:gd name="connsiteY2" fmla="*/ 2523458 h 2582695"/>
              <a:gd name="connsiteX3" fmla="*/ 1113230 w 1231704"/>
              <a:gd name="connsiteY3" fmla="*/ 2582695 h 2582695"/>
              <a:gd name="connsiteX4" fmla="*/ 0 w 1231704"/>
              <a:gd name="connsiteY4" fmla="*/ 2026080 h 2582695"/>
              <a:gd name="connsiteX5" fmla="*/ 0 w 1231704"/>
              <a:gd name="connsiteY5" fmla="*/ 556616 h 25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704" h="2582695">
                <a:moveTo>
                  <a:pt x="1113230" y="0"/>
                </a:moveTo>
                <a:lnTo>
                  <a:pt x="1231704" y="59237"/>
                </a:lnTo>
                <a:lnTo>
                  <a:pt x="1231704" y="2523458"/>
                </a:lnTo>
                <a:lnTo>
                  <a:pt x="1113230" y="2582695"/>
                </a:lnTo>
                <a:lnTo>
                  <a:pt x="0" y="2026080"/>
                </a:lnTo>
                <a:lnTo>
                  <a:pt x="0" y="556616"/>
                </a:ln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5989AFD6-2333-04D0-08A6-1B48B88C8687}"/>
              </a:ext>
            </a:extLst>
          </p:cNvPr>
          <p:cNvSpPr>
            <a:spLocks noGrp="1"/>
          </p:cNvSpPr>
          <p:nvPr>
            <p:ph type="ctrTitle"/>
          </p:nvPr>
        </p:nvSpPr>
        <p:spPr>
          <a:xfrm>
            <a:off x="1071957" y="3804047"/>
            <a:ext cx="6167829" cy="1162416"/>
          </a:xfrm>
        </p:spPr>
        <p:txBody>
          <a:bodyPr anchor="b">
            <a:noAutofit/>
          </a:bodyPr>
          <a:lstStyle>
            <a:lvl1pPr algn="l">
              <a:defRPr sz="3200">
                <a:solidFill>
                  <a:schemeClr val="tx1">
                    <a:lumMod val="65000"/>
                    <a:lumOff val="35000"/>
                  </a:schemeClr>
                </a:solidFill>
                <a:latin typeface="Poppins Medium" panose="00000600000000000000" pitchFamily="2" charset="0"/>
                <a:cs typeface="Poppins Medium" panose="00000600000000000000" pitchFamily="2" charset="0"/>
              </a:defRPr>
            </a:lvl1pPr>
          </a:lstStyle>
          <a:p>
            <a:r>
              <a:rPr lang="en-GB"/>
              <a:t>Click to edit Master title style</a:t>
            </a:r>
            <a:endParaRPr lang="en-IN"/>
          </a:p>
        </p:txBody>
      </p:sp>
      <p:sp>
        <p:nvSpPr>
          <p:cNvPr id="3" name="Subtitle 2">
            <a:extLst>
              <a:ext uri="{FF2B5EF4-FFF2-40B4-BE49-F238E27FC236}">
                <a16:creationId xmlns:a16="http://schemas.microsoft.com/office/drawing/2014/main" id="{3BB2DC2D-C2EB-1C38-2923-F332E83AEBF5}"/>
              </a:ext>
            </a:extLst>
          </p:cNvPr>
          <p:cNvSpPr>
            <a:spLocks noGrp="1"/>
          </p:cNvSpPr>
          <p:nvPr>
            <p:ph type="subTitle" idx="1"/>
          </p:nvPr>
        </p:nvSpPr>
        <p:spPr>
          <a:xfrm>
            <a:off x="1071957" y="4982516"/>
            <a:ext cx="6167828" cy="971430"/>
          </a:xfrm>
        </p:spPr>
        <p:txBody>
          <a:bodyPr>
            <a:normAutofit/>
          </a:bodyPr>
          <a:lstStyle>
            <a:lvl1pPr marL="0" indent="0" algn="l">
              <a:buNone/>
              <a:defRPr sz="1200">
                <a:solidFill>
                  <a:schemeClr val="tx1">
                    <a:lumMod val="65000"/>
                    <a:lumOff val="35000"/>
                  </a:schemeClr>
                </a:solidFill>
                <a:latin typeface="Poppins Light" panose="00000400000000000000" pitchFamily="2" charset="0"/>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9" name="Hexagon 8">
            <a:extLst>
              <a:ext uri="{FF2B5EF4-FFF2-40B4-BE49-F238E27FC236}">
                <a16:creationId xmlns:a16="http://schemas.microsoft.com/office/drawing/2014/main" id="{3FEFD674-3B71-00BB-3557-DE512435EE66}"/>
              </a:ext>
            </a:extLst>
          </p:cNvPr>
          <p:cNvSpPr/>
          <p:nvPr/>
        </p:nvSpPr>
        <p:spPr>
          <a:xfrm rot="5400000">
            <a:off x="7711291" y="359552"/>
            <a:ext cx="1082981" cy="933604"/>
          </a:xfrm>
          <a:prstGeom prst="hexagon">
            <a:avLst/>
          </a:prstGeom>
          <a:solidFill>
            <a:srgbClr val="1467B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F45E2956-821D-5863-748B-91B57031BE96}"/>
              </a:ext>
            </a:extLst>
          </p:cNvPr>
          <p:cNvSpPr/>
          <p:nvPr/>
        </p:nvSpPr>
        <p:spPr>
          <a:xfrm rot="5400000">
            <a:off x="10236408" y="5082303"/>
            <a:ext cx="1035716" cy="892858"/>
          </a:xfrm>
          <a:prstGeom prst="hexag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exagon 14">
            <a:extLst>
              <a:ext uri="{FF2B5EF4-FFF2-40B4-BE49-F238E27FC236}">
                <a16:creationId xmlns:a16="http://schemas.microsoft.com/office/drawing/2014/main" id="{2777165F-E0B2-8CAD-3CDB-C14AF06D6ED2}"/>
              </a:ext>
            </a:extLst>
          </p:cNvPr>
          <p:cNvSpPr/>
          <p:nvPr/>
        </p:nvSpPr>
        <p:spPr>
          <a:xfrm rot="5400000">
            <a:off x="4478047" y="942227"/>
            <a:ext cx="1082981" cy="933604"/>
          </a:xfrm>
          <a:prstGeom prst="hexagon">
            <a:avLst/>
          </a:prstGeom>
          <a:solidFill>
            <a:srgbClr val="1467B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Hexagon 16">
            <a:extLst>
              <a:ext uri="{FF2B5EF4-FFF2-40B4-BE49-F238E27FC236}">
                <a16:creationId xmlns:a16="http://schemas.microsoft.com/office/drawing/2014/main" id="{9D2B888D-0318-3FC8-BC99-704EA8233E32}"/>
              </a:ext>
            </a:extLst>
          </p:cNvPr>
          <p:cNvSpPr/>
          <p:nvPr/>
        </p:nvSpPr>
        <p:spPr>
          <a:xfrm rot="5400000">
            <a:off x="6393955" y="4948872"/>
            <a:ext cx="735266" cy="633850"/>
          </a:xfrm>
          <a:prstGeom prst="hexagon">
            <a:avLst/>
          </a:prstGeom>
          <a:solidFill>
            <a:srgbClr val="4472C4">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a:extLst>
              <a:ext uri="{FF2B5EF4-FFF2-40B4-BE49-F238E27FC236}">
                <a16:creationId xmlns:a16="http://schemas.microsoft.com/office/drawing/2014/main" id="{9C43B23F-9F1E-0741-85C4-621E6A2E3DCC}"/>
              </a:ext>
            </a:extLst>
          </p:cNvPr>
          <p:cNvSpPr/>
          <p:nvPr/>
        </p:nvSpPr>
        <p:spPr>
          <a:xfrm>
            <a:off x="8938658" y="0"/>
            <a:ext cx="1815608" cy="1601338"/>
          </a:xfrm>
          <a:custGeom>
            <a:avLst/>
            <a:gdLst>
              <a:gd name="connsiteX0" fmla="*/ 0 w 1815608"/>
              <a:gd name="connsiteY0" fmla="*/ 0 h 1601338"/>
              <a:gd name="connsiteX1" fmla="*/ 1815608 w 1815608"/>
              <a:gd name="connsiteY1" fmla="*/ 0 h 1601338"/>
              <a:gd name="connsiteX2" fmla="*/ 1815608 w 1815608"/>
              <a:gd name="connsiteY2" fmla="*/ 1147436 h 1601338"/>
              <a:gd name="connsiteX3" fmla="*/ 907804 w 1815608"/>
              <a:gd name="connsiteY3" fmla="*/ 1601338 h 1601338"/>
              <a:gd name="connsiteX4" fmla="*/ 0 w 1815608"/>
              <a:gd name="connsiteY4" fmla="*/ 1147436 h 160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608" h="1601338">
                <a:moveTo>
                  <a:pt x="0" y="0"/>
                </a:moveTo>
                <a:lnTo>
                  <a:pt x="1815608" y="0"/>
                </a:lnTo>
                <a:lnTo>
                  <a:pt x="1815608" y="1147436"/>
                </a:lnTo>
                <a:lnTo>
                  <a:pt x="907804" y="1601338"/>
                </a:lnTo>
                <a:lnTo>
                  <a:pt x="0" y="1147436"/>
                </a:lnTo>
                <a:close/>
              </a:path>
            </a:pathLst>
          </a:custGeom>
          <a:solidFill>
            <a:srgbClr val="30B57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30" name="Picture 29" descr="A blue and green text on a black background&#10;&#10;Description automatically generated with low confidence">
            <a:extLst>
              <a:ext uri="{FF2B5EF4-FFF2-40B4-BE49-F238E27FC236}">
                <a16:creationId xmlns:a16="http://schemas.microsoft.com/office/drawing/2014/main" id="{5FB1B6F3-BEE2-A74D-D698-F0D7AE4A3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010" y="2981807"/>
            <a:ext cx="3860059" cy="901349"/>
          </a:xfrm>
          <a:prstGeom prst="rect">
            <a:avLst/>
          </a:prstGeom>
        </p:spPr>
      </p:pic>
      <p:sp>
        <p:nvSpPr>
          <p:cNvPr id="34" name="Hexagon 33">
            <a:extLst>
              <a:ext uri="{FF2B5EF4-FFF2-40B4-BE49-F238E27FC236}">
                <a16:creationId xmlns:a16="http://schemas.microsoft.com/office/drawing/2014/main" id="{0C049D80-08CB-118F-DC97-AC58B4B67386}"/>
              </a:ext>
            </a:extLst>
          </p:cNvPr>
          <p:cNvSpPr/>
          <p:nvPr/>
        </p:nvSpPr>
        <p:spPr>
          <a:xfrm rot="5400000">
            <a:off x="6599471" y="1642926"/>
            <a:ext cx="4453735" cy="3839426"/>
          </a:xfrm>
          <a:prstGeom prst="hexagon">
            <a:avLst/>
          </a:prstGeom>
          <a:solidFill>
            <a:srgbClr val="4472C4">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ooter Placeholder 38">
            <a:extLst>
              <a:ext uri="{FF2B5EF4-FFF2-40B4-BE49-F238E27FC236}">
                <a16:creationId xmlns:a16="http://schemas.microsoft.com/office/drawing/2014/main" id="{00CE3568-10D2-0BA7-8575-AE36C1B89C4A}"/>
              </a:ext>
            </a:extLst>
          </p:cNvPr>
          <p:cNvSpPr>
            <a:spLocks noGrp="1"/>
          </p:cNvSpPr>
          <p:nvPr>
            <p:ph type="ftr" sz="quarter" idx="11"/>
          </p:nvPr>
        </p:nvSpPr>
        <p:spPr>
          <a:xfrm>
            <a:off x="4038600" y="6474185"/>
            <a:ext cx="4114800" cy="365125"/>
          </a:xfrm>
        </p:spPr>
        <p:txBody>
          <a:bodyPr/>
          <a:lstStyle>
            <a:lvl1pPr>
              <a:defRPr sz="1000" b="0">
                <a:solidFill>
                  <a:schemeClr val="tx1"/>
                </a:solidFill>
              </a:defRPr>
            </a:lvl1pPr>
          </a:lstStyle>
          <a:p>
            <a:endParaRPr lang="en-IN"/>
          </a:p>
        </p:txBody>
      </p:sp>
    </p:spTree>
    <p:extLst>
      <p:ext uri="{BB962C8B-B14F-4D97-AF65-F5344CB8AC3E}">
        <p14:creationId xmlns:p14="http://schemas.microsoft.com/office/powerpoint/2010/main" val="2253162995"/>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A60D-A1B3-4D9A-08C7-CB79B856449C}"/>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038544D9-D45F-B9C2-63FF-857C1246CFC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2453BCF7-ADF7-2E41-FFF5-EA62896FDE0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8B4F3F3-53F1-954D-7ED4-AC46C73BD3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D0CC34-C318-9FF4-FDC8-E66784696070}"/>
              </a:ext>
            </a:extLst>
          </p:cNvPr>
          <p:cNvSpPr>
            <a:spLocks noGrp="1"/>
          </p:cNvSpPr>
          <p:nvPr>
            <p:ph type="sldNum" sz="quarter" idx="12"/>
          </p:nvPr>
        </p:nvSpPr>
        <p:spPr/>
        <p:txBody>
          <a:bodyPr/>
          <a:lstStyle/>
          <a:p>
            <a:fld id="{3C59DF08-3C9D-4160-B7C1-84E3C774CC64}" type="slidenum">
              <a:rPr lang="en-IN" smtClean="0"/>
              <a:t>‹#›</a:t>
            </a:fld>
            <a:endParaRPr lang="en-IN"/>
          </a:p>
        </p:txBody>
      </p:sp>
    </p:spTree>
    <p:extLst>
      <p:ext uri="{BB962C8B-B14F-4D97-AF65-F5344CB8AC3E}">
        <p14:creationId xmlns:p14="http://schemas.microsoft.com/office/powerpoint/2010/main" val="76030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177E8F-458B-2FEE-9FA6-EDAB20E1682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42BC5349-8314-54EA-F4A9-3ABB9FD5EDE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D6BEE7EC-622D-08D8-EC8C-AB2BBB2227B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A57F089-84BB-0EAC-1282-1F40ADC72C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C516B5-3D5C-A99D-B16A-88A15783B0FB}"/>
              </a:ext>
            </a:extLst>
          </p:cNvPr>
          <p:cNvSpPr>
            <a:spLocks noGrp="1"/>
          </p:cNvSpPr>
          <p:nvPr>
            <p:ph type="sldNum" sz="quarter" idx="12"/>
          </p:nvPr>
        </p:nvSpPr>
        <p:spPr/>
        <p:txBody>
          <a:bodyPr/>
          <a:lstStyle/>
          <a:p>
            <a:fld id="{3C59DF08-3C9D-4160-B7C1-84E3C774CC64}" type="slidenum">
              <a:rPr lang="en-IN" smtClean="0"/>
              <a:t>‹#›</a:t>
            </a:fld>
            <a:endParaRPr lang="en-IN"/>
          </a:p>
        </p:txBody>
      </p:sp>
    </p:spTree>
    <p:extLst>
      <p:ext uri="{BB962C8B-B14F-4D97-AF65-F5344CB8AC3E}">
        <p14:creationId xmlns:p14="http://schemas.microsoft.com/office/powerpoint/2010/main" val="35234743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9AC6FED-542B-47C2-BC91-2974043160E5}"/>
              </a:ext>
            </a:extLst>
          </p:cNvPr>
          <p:cNvCxnSpPr>
            <a:cxnSpLocks/>
          </p:cNvCxnSpPr>
          <p:nvPr userDrawn="1"/>
        </p:nvCxnSpPr>
        <p:spPr>
          <a:xfrm>
            <a:off x="861237" y="255182"/>
            <a:ext cx="0" cy="5847906"/>
          </a:xfrm>
          <a:prstGeom prst="line">
            <a:avLst/>
          </a:prstGeom>
          <a:ln w="38100">
            <a:solidFill>
              <a:srgbClr val="1767B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A10B304-1FBE-4766-A57A-CB2431A7B0B4}"/>
              </a:ext>
            </a:extLst>
          </p:cNvPr>
          <p:cNvCxnSpPr>
            <a:cxnSpLocks/>
          </p:cNvCxnSpPr>
          <p:nvPr userDrawn="1"/>
        </p:nvCxnSpPr>
        <p:spPr>
          <a:xfrm>
            <a:off x="191386" y="5433237"/>
            <a:ext cx="10476614" cy="0"/>
          </a:xfrm>
          <a:prstGeom prst="line">
            <a:avLst/>
          </a:prstGeom>
          <a:ln w="38100">
            <a:solidFill>
              <a:srgbClr val="32B77E"/>
            </a:solidFill>
          </a:ln>
        </p:spPr>
        <p:style>
          <a:lnRef idx="1">
            <a:schemeClr val="accent6"/>
          </a:lnRef>
          <a:fillRef idx="0">
            <a:schemeClr val="accent6"/>
          </a:fillRef>
          <a:effectRef idx="0">
            <a:schemeClr val="accent6"/>
          </a:effectRef>
          <a:fontRef idx="minor">
            <a:schemeClr val="tx1"/>
          </a:fontRef>
        </p:style>
      </p:cxnSp>
      <p:sp>
        <p:nvSpPr>
          <p:cNvPr id="11" name="Oval 10">
            <a:extLst>
              <a:ext uri="{FF2B5EF4-FFF2-40B4-BE49-F238E27FC236}">
                <a16:creationId xmlns:a16="http://schemas.microsoft.com/office/drawing/2014/main" id="{1E159FDE-4C0C-4003-BCCB-95A3F04E7E59}"/>
              </a:ext>
            </a:extLst>
          </p:cNvPr>
          <p:cNvSpPr/>
          <p:nvPr userDrawn="1"/>
        </p:nvSpPr>
        <p:spPr>
          <a:xfrm>
            <a:off x="393408" y="4976037"/>
            <a:ext cx="914400" cy="914400"/>
          </a:xfrm>
          <a:prstGeom prst="ellipse">
            <a:avLst/>
          </a:prstGeom>
          <a:solidFill>
            <a:srgbClr val="1767B2"/>
          </a:solidFill>
          <a:ln>
            <a:solidFill>
              <a:srgbClr val="1767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18F59556-84FA-47CF-BD6E-967BC87733A5}"/>
              </a:ext>
            </a:extLst>
          </p:cNvPr>
          <p:cNvSpPr/>
          <p:nvPr userDrawn="1"/>
        </p:nvSpPr>
        <p:spPr>
          <a:xfrm>
            <a:off x="393408" y="4306186"/>
            <a:ext cx="914400" cy="914400"/>
          </a:xfrm>
          <a:prstGeom prst="ellipse">
            <a:avLst/>
          </a:prstGeom>
          <a:gradFill>
            <a:gsLst>
              <a:gs pos="0">
                <a:srgbClr val="32B77E"/>
              </a:gs>
              <a:gs pos="100000">
                <a:srgbClr val="32B77E"/>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pic>
        <p:nvPicPr>
          <p:cNvPr id="17" name="Graphic 16">
            <a:extLst>
              <a:ext uri="{FF2B5EF4-FFF2-40B4-BE49-F238E27FC236}">
                <a16:creationId xmlns:a16="http://schemas.microsoft.com/office/drawing/2014/main" id="{BD64E1B4-B5E5-4C79-8D5F-EC8BF02AED9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9288139" y="2832981"/>
            <a:ext cx="4355803" cy="1192038"/>
          </a:xfrm>
          <a:prstGeom prst="rect">
            <a:avLst/>
          </a:prstGeom>
        </p:spPr>
      </p:pic>
      <p:sp>
        <p:nvSpPr>
          <p:cNvPr id="18" name="Rectangle 17">
            <a:extLst>
              <a:ext uri="{FF2B5EF4-FFF2-40B4-BE49-F238E27FC236}">
                <a16:creationId xmlns:a16="http://schemas.microsoft.com/office/drawing/2014/main" id="{04EC8E68-5E7D-4C7C-BE39-AA5E13D4B8C1}"/>
              </a:ext>
            </a:extLst>
          </p:cNvPr>
          <p:cNvSpPr/>
          <p:nvPr userDrawn="1"/>
        </p:nvSpPr>
        <p:spPr>
          <a:xfrm>
            <a:off x="12062060" y="0"/>
            <a:ext cx="129873" cy="6858000"/>
          </a:xfrm>
          <a:prstGeom prst="rect">
            <a:avLst/>
          </a:prstGeom>
          <a:gradFill flip="none" rotWithShape="1">
            <a:gsLst>
              <a:gs pos="0">
                <a:schemeClr val="accent6">
                  <a:lumMod val="60000"/>
                  <a:lumOff val="40000"/>
                </a:schemeClr>
              </a:gs>
              <a:gs pos="30000">
                <a:srgbClr val="007E39"/>
              </a:gs>
              <a:gs pos="64000">
                <a:srgbClr val="1767B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BB1B132B-285E-424D-A4E6-3C6830A0818D}"/>
              </a:ext>
            </a:extLst>
          </p:cNvPr>
          <p:cNvSpPr txBox="1"/>
          <p:nvPr userDrawn="1"/>
        </p:nvSpPr>
        <p:spPr>
          <a:xfrm>
            <a:off x="1296021" y="5519999"/>
            <a:ext cx="9574000" cy="7848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b="1">
                <a:solidFill>
                  <a:srgbClr val="32B77E"/>
                </a:solidFill>
              </a:rPr>
              <a:t>[Restricted and Sensitive]</a:t>
            </a:r>
          </a:p>
          <a:p>
            <a:pPr algn="just"/>
            <a:r>
              <a:rPr lang="en-IN" sz="1100">
                <a:solidFill>
                  <a:schemeClr val="tx1"/>
                </a:solidFill>
                <a:latin typeface="+mn-lt"/>
              </a:rPr>
              <a:t>The contents of this document are strictly private, privileged and are intended solely for its recipient(s) for the purpose of evaluating Routematic. The contents of this document should not be copied, distributed, reproduced or transmitted in whole or in part(s), nor passed to any third party by any means or medium without prior written permission of Nivaata Systems Pvt. Ltd. By accessing this document, YOU acknowledge, accept and agree to the foregoing.</a:t>
            </a:r>
          </a:p>
        </p:txBody>
      </p:sp>
      <p:sp>
        <p:nvSpPr>
          <p:cNvPr id="21" name="TextBox 20">
            <a:extLst>
              <a:ext uri="{FF2B5EF4-FFF2-40B4-BE49-F238E27FC236}">
                <a16:creationId xmlns:a16="http://schemas.microsoft.com/office/drawing/2014/main" id="{84EAA8B1-9397-4550-9081-8C3538AC9774}"/>
              </a:ext>
            </a:extLst>
          </p:cNvPr>
          <p:cNvSpPr txBox="1"/>
          <p:nvPr userDrawn="1"/>
        </p:nvSpPr>
        <p:spPr>
          <a:xfrm>
            <a:off x="1307808" y="6326372"/>
            <a:ext cx="2247731" cy="246221"/>
          </a:xfrm>
          <a:prstGeom prst="rect">
            <a:avLst/>
          </a:prstGeom>
          <a:noFill/>
        </p:spPr>
        <p:txBody>
          <a:bodyPr wrap="none" rtlCol="0">
            <a:spAutoFit/>
          </a:bodyPr>
          <a:lstStyle/>
          <a:p>
            <a:r>
              <a:rPr lang="en-IN" sz="1000"/>
              <a:t>©2023 Nivaata Systems Private Limited</a:t>
            </a:r>
          </a:p>
        </p:txBody>
      </p:sp>
      <p:sp>
        <p:nvSpPr>
          <p:cNvPr id="22" name="TextBox 21">
            <a:extLst>
              <a:ext uri="{FF2B5EF4-FFF2-40B4-BE49-F238E27FC236}">
                <a16:creationId xmlns:a16="http://schemas.microsoft.com/office/drawing/2014/main" id="{CD23A522-E3B2-4A83-B687-F8CA9344E3CB}"/>
              </a:ext>
            </a:extLst>
          </p:cNvPr>
          <p:cNvSpPr txBox="1"/>
          <p:nvPr userDrawn="1"/>
        </p:nvSpPr>
        <p:spPr>
          <a:xfrm>
            <a:off x="9343598" y="6326371"/>
            <a:ext cx="1353256" cy="246221"/>
          </a:xfrm>
          <a:prstGeom prst="rect">
            <a:avLst/>
          </a:prstGeom>
          <a:noFill/>
        </p:spPr>
        <p:txBody>
          <a:bodyPr wrap="none" rtlCol="0">
            <a:spAutoFit/>
          </a:bodyPr>
          <a:lstStyle/>
          <a:p>
            <a:r>
              <a:rPr lang="en-IN" sz="1000">
                <a:hlinkClick r:id="rId4"/>
              </a:rPr>
              <a:t>www.routematic.com</a:t>
            </a:r>
            <a:r>
              <a:rPr lang="en-IN" sz="1000"/>
              <a:t> </a:t>
            </a:r>
          </a:p>
        </p:txBody>
      </p:sp>
      <p:sp>
        <p:nvSpPr>
          <p:cNvPr id="12" name="Rectangle 11">
            <a:extLst>
              <a:ext uri="{FF2B5EF4-FFF2-40B4-BE49-F238E27FC236}">
                <a16:creationId xmlns:a16="http://schemas.microsoft.com/office/drawing/2014/main" id="{4C68CDC7-5F02-4A28-A8C0-52FE4AD0C803}"/>
              </a:ext>
            </a:extLst>
          </p:cNvPr>
          <p:cNvSpPr/>
          <p:nvPr userDrawn="1"/>
        </p:nvSpPr>
        <p:spPr>
          <a:xfrm>
            <a:off x="497613" y="162942"/>
            <a:ext cx="212651" cy="574158"/>
          </a:xfrm>
          <a:prstGeom prst="rect">
            <a:avLst/>
          </a:prstGeom>
          <a:solidFill>
            <a:srgbClr val="176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42373C47-7FCA-4447-8E9D-B121AE917DB4}"/>
              </a:ext>
            </a:extLst>
          </p:cNvPr>
          <p:cNvSpPr/>
          <p:nvPr userDrawn="1"/>
        </p:nvSpPr>
        <p:spPr>
          <a:xfrm>
            <a:off x="962557" y="839984"/>
            <a:ext cx="232145" cy="255157"/>
          </a:xfrm>
          <a:prstGeom prst="rect">
            <a:avLst/>
          </a:prstGeom>
          <a:solidFill>
            <a:srgbClr val="32B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0967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EECE4-F559-47FF-93A2-C553F16D6919}"/>
              </a:ext>
            </a:extLst>
          </p:cNvPr>
          <p:cNvSpPr>
            <a:spLocks noGrp="1"/>
          </p:cNvSpPr>
          <p:nvPr>
            <p:ph type="title"/>
          </p:nvPr>
        </p:nvSpPr>
        <p:spPr>
          <a:xfrm>
            <a:off x="444796" y="81608"/>
            <a:ext cx="10515600" cy="492550"/>
          </a:xfrm>
        </p:spPr>
        <p:txBody>
          <a:bodyPr>
            <a:normAutofit/>
          </a:bodyPr>
          <a:lstStyle>
            <a:lvl1pPr>
              <a:defRPr sz="2800" b="1" cap="small" baseline="0">
                <a:latin typeface="+mj-lt"/>
              </a:defRPr>
            </a:lvl1pPr>
          </a:lstStyle>
          <a:p>
            <a:r>
              <a:rPr lang="en-US"/>
              <a:t>Click to edit Master title style</a:t>
            </a:r>
            <a:endParaRPr lang="en-IN"/>
          </a:p>
        </p:txBody>
      </p:sp>
      <p:sp>
        <p:nvSpPr>
          <p:cNvPr id="7" name="Rectangle 6">
            <a:extLst>
              <a:ext uri="{FF2B5EF4-FFF2-40B4-BE49-F238E27FC236}">
                <a16:creationId xmlns:a16="http://schemas.microsoft.com/office/drawing/2014/main" id="{22462386-8D7D-4145-AD88-744B6C8B946A}"/>
              </a:ext>
            </a:extLst>
          </p:cNvPr>
          <p:cNvSpPr/>
          <p:nvPr userDrawn="1"/>
        </p:nvSpPr>
        <p:spPr>
          <a:xfrm>
            <a:off x="0" y="6677247"/>
            <a:ext cx="12192000" cy="180753"/>
          </a:xfrm>
          <a:prstGeom prst="rect">
            <a:avLst/>
          </a:prstGeom>
          <a:solidFill>
            <a:srgbClr val="176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a:extLst>
              <a:ext uri="{FF2B5EF4-FFF2-40B4-BE49-F238E27FC236}">
                <a16:creationId xmlns:a16="http://schemas.microsoft.com/office/drawing/2014/main" id="{B9A14A85-047B-4698-A4FC-01B2F209CFF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3285" y="81608"/>
            <a:ext cx="574159" cy="574159"/>
          </a:xfrm>
          <a:prstGeom prst="rect">
            <a:avLst/>
          </a:prstGeom>
        </p:spPr>
      </p:pic>
      <p:cxnSp>
        <p:nvCxnSpPr>
          <p:cNvPr id="19" name="Straight Connector 18">
            <a:extLst>
              <a:ext uri="{FF2B5EF4-FFF2-40B4-BE49-F238E27FC236}">
                <a16:creationId xmlns:a16="http://schemas.microsoft.com/office/drawing/2014/main" id="{DDF4B65A-3786-40CB-B1A3-A0B3665CC2E0}"/>
              </a:ext>
            </a:extLst>
          </p:cNvPr>
          <p:cNvCxnSpPr/>
          <p:nvPr userDrawn="1"/>
        </p:nvCxnSpPr>
        <p:spPr>
          <a:xfrm>
            <a:off x="0" y="669851"/>
            <a:ext cx="6553200" cy="0"/>
          </a:xfrm>
          <a:prstGeom prst="line">
            <a:avLst/>
          </a:prstGeom>
          <a:ln w="28575">
            <a:solidFill>
              <a:srgbClr val="32B77E"/>
            </a:solidFill>
          </a:ln>
        </p:spPr>
        <p:style>
          <a:lnRef idx="1">
            <a:schemeClr val="accent5"/>
          </a:lnRef>
          <a:fillRef idx="0">
            <a:schemeClr val="accent5"/>
          </a:fillRef>
          <a:effectRef idx="0">
            <a:schemeClr val="accent5"/>
          </a:effectRef>
          <a:fontRef idx="minor">
            <a:schemeClr val="tx1"/>
          </a:fontRef>
        </p:style>
      </p:cxnSp>
      <p:sp>
        <p:nvSpPr>
          <p:cNvPr id="6" name="Slide Number Placeholder 5">
            <a:extLst>
              <a:ext uri="{FF2B5EF4-FFF2-40B4-BE49-F238E27FC236}">
                <a16:creationId xmlns:a16="http://schemas.microsoft.com/office/drawing/2014/main" id="{AF5B84B2-97B6-478D-9CB2-21B0806C30E2}"/>
              </a:ext>
            </a:extLst>
          </p:cNvPr>
          <p:cNvSpPr>
            <a:spLocks noGrp="1"/>
          </p:cNvSpPr>
          <p:nvPr>
            <p:ph type="sldNum" sz="quarter" idx="12"/>
          </p:nvPr>
        </p:nvSpPr>
        <p:spPr>
          <a:xfrm>
            <a:off x="11720621" y="6585060"/>
            <a:ext cx="478467" cy="365125"/>
          </a:xfrm>
        </p:spPr>
        <p:txBody>
          <a:bodyPr/>
          <a:lstStyle>
            <a:lvl1pPr>
              <a:defRPr sz="900">
                <a:solidFill>
                  <a:schemeClr val="bg1"/>
                </a:solidFill>
                <a:latin typeface="Palatino Linotype" panose="02040502050505030304" pitchFamily="18" charset="0"/>
              </a:defRPr>
            </a:lvl1pPr>
          </a:lstStyle>
          <a:p>
            <a:fld id="{3C59DF08-3C9D-4160-B7C1-84E3C774CC64}" type="slidenum">
              <a:rPr lang="en-IN" smtClean="0"/>
              <a:pPr/>
              <a:t>‹#›</a:t>
            </a:fld>
            <a:endParaRPr lang="en-IN"/>
          </a:p>
        </p:txBody>
      </p:sp>
      <p:sp>
        <p:nvSpPr>
          <p:cNvPr id="20" name="Rectangle 19">
            <a:extLst>
              <a:ext uri="{FF2B5EF4-FFF2-40B4-BE49-F238E27FC236}">
                <a16:creationId xmlns:a16="http://schemas.microsoft.com/office/drawing/2014/main" id="{ED5E1F62-9271-4416-875B-8D2431FB877F}"/>
              </a:ext>
            </a:extLst>
          </p:cNvPr>
          <p:cNvSpPr/>
          <p:nvPr userDrawn="1"/>
        </p:nvSpPr>
        <p:spPr>
          <a:xfrm>
            <a:off x="0" y="28445"/>
            <a:ext cx="212651" cy="574158"/>
          </a:xfrm>
          <a:prstGeom prst="rect">
            <a:avLst/>
          </a:prstGeom>
          <a:solidFill>
            <a:srgbClr val="176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23E21A53-084D-4272-86F1-C28155877F43}"/>
              </a:ext>
            </a:extLst>
          </p:cNvPr>
          <p:cNvSpPr/>
          <p:nvPr userDrawn="1"/>
        </p:nvSpPr>
        <p:spPr>
          <a:xfrm>
            <a:off x="212651" y="737100"/>
            <a:ext cx="232145" cy="255157"/>
          </a:xfrm>
          <a:prstGeom prst="rect">
            <a:avLst/>
          </a:prstGeom>
          <a:solidFill>
            <a:srgbClr val="32B7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31A5A20-0953-499E-AB94-6E21C9CD6125}"/>
              </a:ext>
            </a:extLst>
          </p:cNvPr>
          <p:cNvSpPr txBox="1"/>
          <p:nvPr userDrawn="1"/>
        </p:nvSpPr>
        <p:spPr>
          <a:xfrm>
            <a:off x="251041" y="6645587"/>
            <a:ext cx="3358612" cy="246221"/>
          </a:xfrm>
          <a:prstGeom prst="rect">
            <a:avLst/>
          </a:prstGeom>
          <a:noFill/>
        </p:spPr>
        <p:txBody>
          <a:bodyPr wrap="none" rtlCol="0">
            <a:spAutoFit/>
          </a:bodyPr>
          <a:lstStyle/>
          <a:p>
            <a:pPr algn="ctr"/>
            <a:r>
              <a:rPr lang="en-US" sz="1000">
                <a:solidFill>
                  <a:schemeClr val="bg1"/>
                </a:solidFill>
                <a:latin typeface="+mn-lt"/>
                <a:ea typeface="Verdana" panose="020B0604030504040204" pitchFamily="34" charset="0"/>
              </a:rPr>
              <a:t>©</a:t>
            </a:r>
            <a:r>
              <a:rPr lang="en-US" sz="1000">
                <a:solidFill>
                  <a:schemeClr val="bg1"/>
                </a:solidFill>
                <a:latin typeface="+mn-lt"/>
              </a:rPr>
              <a:t> Nivaata Systems Private Limited, 2023. All Rights Reserved</a:t>
            </a:r>
          </a:p>
        </p:txBody>
      </p:sp>
      <p:sp>
        <p:nvSpPr>
          <p:cNvPr id="10" name="TextBox 9">
            <a:extLst>
              <a:ext uri="{FF2B5EF4-FFF2-40B4-BE49-F238E27FC236}">
                <a16:creationId xmlns:a16="http://schemas.microsoft.com/office/drawing/2014/main" id="{94DC7BCD-E6C6-425F-BA28-A8A4729BE139}"/>
              </a:ext>
            </a:extLst>
          </p:cNvPr>
          <p:cNvSpPr txBox="1"/>
          <p:nvPr userDrawn="1"/>
        </p:nvSpPr>
        <p:spPr>
          <a:xfrm>
            <a:off x="10411433" y="6634570"/>
            <a:ext cx="1353256" cy="246221"/>
          </a:xfrm>
          <a:prstGeom prst="rect">
            <a:avLst/>
          </a:prstGeom>
          <a:noFill/>
        </p:spPr>
        <p:txBody>
          <a:bodyPr wrap="none" rtlCol="0">
            <a:spAutoFit/>
          </a:bodyPr>
          <a:lstStyle/>
          <a:p>
            <a:r>
              <a:rPr lang="en-IN" sz="1000">
                <a:solidFill>
                  <a:schemeClr val="bg1"/>
                </a:solidFill>
                <a:hlinkClick r:id="rId4">
                  <a:extLst>
                    <a:ext uri="{A12FA001-AC4F-418D-AE19-62706E023703}">
                      <ahyp:hlinkClr xmlns:ahyp="http://schemas.microsoft.com/office/drawing/2018/hyperlinkcolor" val="tx"/>
                    </a:ext>
                  </a:extLst>
                </a:hlinkClick>
              </a:rPr>
              <a:t>www.routematic.com</a:t>
            </a:r>
            <a:r>
              <a:rPr lang="en-IN" sz="1000">
                <a:solidFill>
                  <a:schemeClr val="bg1"/>
                </a:solidFill>
              </a:rPr>
              <a:t> </a:t>
            </a:r>
          </a:p>
        </p:txBody>
      </p:sp>
      <p:sp>
        <p:nvSpPr>
          <p:cNvPr id="4" name="Text Placeholder 3">
            <a:extLst>
              <a:ext uri="{FF2B5EF4-FFF2-40B4-BE49-F238E27FC236}">
                <a16:creationId xmlns:a16="http://schemas.microsoft.com/office/drawing/2014/main" id="{01C4CA8C-A642-480A-8473-230C2FC86EC4}"/>
              </a:ext>
            </a:extLst>
          </p:cNvPr>
          <p:cNvSpPr>
            <a:spLocks noGrp="1"/>
          </p:cNvSpPr>
          <p:nvPr>
            <p:ph type="body" sz="quarter" idx="13"/>
          </p:nvPr>
        </p:nvSpPr>
        <p:spPr>
          <a:xfrm>
            <a:off x="584200" y="762039"/>
            <a:ext cx="10928350" cy="5780049"/>
          </a:xfrm>
        </p:spPr>
        <p:txBody>
          <a:bodyPr/>
          <a:lstStyle>
            <a:lvl1pPr>
              <a:defRPr>
                <a:latin typeface="+mj-lt"/>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Click to edit</a:t>
            </a:r>
          </a:p>
        </p:txBody>
      </p:sp>
    </p:spTree>
    <p:extLst>
      <p:ext uri="{BB962C8B-B14F-4D97-AF65-F5344CB8AC3E}">
        <p14:creationId xmlns:p14="http://schemas.microsoft.com/office/powerpoint/2010/main" val="455834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6760E6-A14B-3F3E-C5B8-9417DD990B43}"/>
              </a:ext>
            </a:extLst>
          </p:cNvPr>
          <p:cNvSpPr>
            <a:spLocks noGrp="1"/>
          </p:cNvSpPr>
          <p:nvPr>
            <p:ph idx="1"/>
          </p:nvPr>
        </p:nvSpPr>
        <p:spPr>
          <a:xfrm>
            <a:off x="331695" y="1090850"/>
            <a:ext cx="11116234" cy="5086113"/>
          </a:xfrm>
        </p:spPr>
        <p:txBody>
          <a:bodyPr>
            <a:normAutofit/>
          </a:bodyPr>
          <a:lstStyle>
            <a:lvl1pPr>
              <a:defRPr sz="2000"/>
            </a:lvl1pPr>
            <a:lvl2pPr>
              <a:defRPr sz="18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pic>
        <p:nvPicPr>
          <p:cNvPr id="7" name="Picture 6" descr="A blue and green text on a black background&#10;&#10;Description automatically generated with low confidence">
            <a:extLst>
              <a:ext uri="{FF2B5EF4-FFF2-40B4-BE49-F238E27FC236}">
                <a16:creationId xmlns:a16="http://schemas.microsoft.com/office/drawing/2014/main" id="{FDD96ECC-DE01-9469-8A7E-D5739F248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94" y="6356356"/>
            <a:ext cx="1563637" cy="365119"/>
          </a:xfrm>
          <a:prstGeom prst="rect">
            <a:avLst/>
          </a:prstGeom>
        </p:spPr>
      </p:pic>
      <p:cxnSp>
        <p:nvCxnSpPr>
          <p:cNvPr id="9" name="Straight Connector 8">
            <a:extLst>
              <a:ext uri="{FF2B5EF4-FFF2-40B4-BE49-F238E27FC236}">
                <a16:creationId xmlns:a16="http://schemas.microsoft.com/office/drawing/2014/main" id="{057A1602-49DD-AC94-5D3A-19A9D4EED9DE}"/>
              </a:ext>
            </a:extLst>
          </p:cNvPr>
          <p:cNvCxnSpPr>
            <a:cxnSpLocks/>
          </p:cNvCxnSpPr>
          <p:nvPr/>
        </p:nvCxnSpPr>
        <p:spPr>
          <a:xfrm>
            <a:off x="336176" y="6280660"/>
            <a:ext cx="11124000" cy="0"/>
          </a:xfrm>
          <a:prstGeom prst="line">
            <a:avLst/>
          </a:prstGeom>
          <a:ln w="25400" cap="rnd">
            <a:gradFill>
              <a:gsLst>
                <a:gs pos="0">
                  <a:srgbClr val="30B57D"/>
                </a:gs>
                <a:gs pos="100000">
                  <a:srgbClr val="4472C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E40F0FB3-CB3D-1A4E-CBC2-49440B16FFD8}"/>
              </a:ext>
            </a:extLst>
          </p:cNvPr>
          <p:cNvSpPr/>
          <p:nvPr/>
        </p:nvSpPr>
        <p:spPr>
          <a:xfrm>
            <a:off x="10963748" y="2494499"/>
            <a:ext cx="1231704" cy="2582695"/>
          </a:xfrm>
          <a:custGeom>
            <a:avLst/>
            <a:gdLst>
              <a:gd name="connsiteX0" fmla="*/ 1113230 w 1231704"/>
              <a:gd name="connsiteY0" fmla="*/ 0 h 2582695"/>
              <a:gd name="connsiteX1" fmla="*/ 1231704 w 1231704"/>
              <a:gd name="connsiteY1" fmla="*/ 59237 h 2582695"/>
              <a:gd name="connsiteX2" fmla="*/ 1231704 w 1231704"/>
              <a:gd name="connsiteY2" fmla="*/ 2523458 h 2582695"/>
              <a:gd name="connsiteX3" fmla="*/ 1113230 w 1231704"/>
              <a:gd name="connsiteY3" fmla="*/ 2582695 h 2582695"/>
              <a:gd name="connsiteX4" fmla="*/ 0 w 1231704"/>
              <a:gd name="connsiteY4" fmla="*/ 2026080 h 2582695"/>
              <a:gd name="connsiteX5" fmla="*/ 0 w 1231704"/>
              <a:gd name="connsiteY5" fmla="*/ 556616 h 25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704" h="2582695">
                <a:moveTo>
                  <a:pt x="1113230" y="0"/>
                </a:moveTo>
                <a:lnTo>
                  <a:pt x="1231704" y="59237"/>
                </a:lnTo>
                <a:lnTo>
                  <a:pt x="1231704" y="2523458"/>
                </a:lnTo>
                <a:lnTo>
                  <a:pt x="1113230" y="2582695"/>
                </a:lnTo>
                <a:lnTo>
                  <a:pt x="0" y="2026080"/>
                </a:lnTo>
                <a:lnTo>
                  <a:pt x="0" y="556616"/>
                </a:ln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Hexagon 13">
            <a:extLst>
              <a:ext uri="{FF2B5EF4-FFF2-40B4-BE49-F238E27FC236}">
                <a16:creationId xmlns:a16="http://schemas.microsoft.com/office/drawing/2014/main" id="{0E087808-0B64-5483-2F28-E1A28CC6D740}"/>
              </a:ext>
            </a:extLst>
          </p:cNvPr>
          <p:cNvSpPr/>
          <p:nvPr/>
        </p:nvSpPr>
        <p:spPr>
          <a:xfrm rot="5400000">
            <a:off x="7711291" y="359552"/>
            <a:ext cx="1082981" cy="933604"/>
          </a:xfrm>
          <a:prstGeom prst="hexagon">
            <a:avLst/>
          </a:prstGeom>
          <a:solidFill>
            <a:srgbClr val="4472C4">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a:extLst>
              <a:ext uri="{FF2B5EF4-FFF2-40B4-BE49-F238E27FC236}">
                <a16:creationId xmlns:a16="http://schemas.microsoft.com/office/drawing/2014/main" id="{4A5E8FB2-65D8-A4F6-6B2F-99AD6F579076}"/>
              </a:ext>
            </a:extLst>
          </p:cNvPr>
          <p:cNvSpPr/>
          <p:nvPr userDrawn="1"/>
        </p:nvSpPr>
        <p:spPr>
          <a:xfrm>
            <a:off x="10826398" y="10850"/>
            <a:ext cx="1368000" cy="1080000"/>
          </a:xfrm>
          <a:custGeom>
            <a:avLst/>
            <a:gdLst>
              <a:gd name="connsiteX0" fmla="*/ 0 w 1815608"/>
              <a:gd name="connsiteY0" fmla="*/ 0 h 1601338"/>
              <a:gd name="connsiteX1" fmla="*/ 1815608 w 1815608"/>
              <a:gd name="connsiteY1" fmla="*/ 0 h 1601338"/>
              <a:gd name="connsiteX2" fmla="*/ 1815608 w 1815608"/>
              <a:gd name="connsiteY2" fmla="*/ 1147436 h 1601338"/>
              <a:gd name="connsiteX3" fmla="*/ 907804 w 1815608"/>
              <a:gd name="connsiteY3" fmla="*/ 1601338 h 1601338"/>
              <a:gd name="connsiteX4" fmla="*/ 0 w 1815608"/>
              <a:gd name="connsiteY4" fmla="*/ 1147436 h 160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608" h="1601338">
                <a:moveTo>
                  <a:pt x="0" y="0"/>
                </a:moveTo>
                <a:lnTo>
                  <a:pt x="1815608" y="0"/>
                </a:lnTo>
                <a:lnTo>
                  <a:pt x="1815608" y="1147436"/>
                </a:lnTo>
                <a:lnTo>
                  <a:pt x="907804" y="1601338"/>
                </a:lnTo>
                <a:lnTo>
                  <a:pt x="0" y="1147436"/>
                </a:lnTo>
                <a:close/>
              </a:path>
            </a:pathLst>
          </a:custGeom>
          <a:solidFill>
            <a:srgbClr val="30B57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itle 9">
            <a:extLst>
              <a:ext uri="{FF2B5EF4-FFF2-40B4-BE49-F238E27FC236}">
                <a16:creationId xmlns:a16="http://schemas.microsoft.com/office/drawing/2014/main" id="{38D6FD68-D75D-4D27-C2D5-0CA4DEAA4C6D}"/>
              </a:ext>
            </a:extLst>
          </p:cNvPr>
          <p:cNvSpPr>
            <a:spLocks noGrp="1"/>
          </p:cNvSpPr>
          <p:nvPr>
            <p:ph type="title"/>
          </p:nvPr>
        </p:nvSpPr>
        <p:spPr>
          <a:xfrm>
            <a:off x="331694" y="167895"/>
            <a:ext cx="11022106" cy="720000"/>
          </a:xfrm>
        </p:spPr>
        <p:txBody>
          <a:bodyPr>
            <a:normAutofit/>
          </a:bodyPr>
          <a:lstStyle>
            <a:lvl1pPr>
              <a:defRPr sz="3200">
                <a:solidFill>
                  <a:srgbClr val="1467B0"/>
                </a:solidFill>
              </a:defRPr>
            </a:lvl1pPr>
          </a:lstStyle>
          <a:p>
            <a:r>
              <a:rPr lang="en-GB"/>
              <a:t>Click to edit Master title style</a:t>
            </a:r>
            <a:endParaRPr lang="en-IN"/>
          </a:p>
        </p:txBody>
      </p:sp>
      <p:sp>
        <p:nvSpPr>
          <p:cNvPr id="17" name="Slide Number Placeholder 16">
            <a:extLst>
              <a:ext uri="{FF2B5EF4-FFF2-40B4-BE49-F238E27FC236}">
                <a16:creationId xmlns:a16="http://schemas.microsoft.com/office/drawing/2014/main" id="{39455DF8-CF10-6487-B603-624EBEF5A35A}"/>
              </a:ext>
            </a:extLst>
          </p:cNvPr>
          <p:cNvSpPr>
            <a:spLocks noGrp="1"/>
          </p:cNvSpPr>
          <p:nvPr>
            <p:ph type="sldNum" sz="quarter" idx="12"/>
          </p:nvPr>
        </p:nvSpPr>
        <p:spPr>
          <a:xfrm>
            <a:off x="8704729" y="6356350"/>
            <a:ext cx="2743200" cy="365125"/>
          </a:xfrm>
        </p:spPr>
        <p:txBody>
          <a:bodyPr/>
          <a:lstStyle/>
          <a:p>
            <a:fld id="{3C59DF08-3C9D-4160-B7C1-84E3C774CC64}" type="slidenum">
              <a:rPr lang="en-IN" smtClean="0"/>
              <a:t>‹#›</a:t>
            </a:fld>
            <a:endParaRPr lang="en-IN"/>
          </a:p>
        </p:txBody>
      </p:sp>
      <p:sp>
        <p:nvSpPr>
          <p:cNvPr id="19" name="Footer Placeholder 38">
            <a:extLst>
              <a:ext uri="{FF2B5EF4-FFF2-40B4-BE49-F238E27FC236}">
                <a16:creationId xmlns:a16="http://schemas.microsoft.com/office/drawing/2014/main" id="{10C351D8-52CC-D3DC-CBBF-30A7B040741F}"/>
              </a:ext>
            </a:extLst>
          </p:cNvPr>
          <p:cNvSpPr>
            <a:spLocks noGrp="1"/>
          </p:cNvSpPr>
          <p:nvPr>
            <p:ph type="ftr" sz="quarter" idx="11"/>
          </p:nvPr>
        </p:nvSpPr>
        <p:spPr>
          <a:xfrm>
            <a:off x="3242630" y="6359885"/>
            <a:ext cx="4114800" cy="365125"/>
          </a:xfrm>
        </p:spPr>
        <p:txBody>
          <a:bodyPr/>
          <a:lstStyle>
            <a:lvl1pPr>
              <a:defRPr sz="1000" b="0">
                <a:solidFill>
                  <a:schemeClr val="bg2">
                    <a:lumMod val="50000"/>
                  </a:schemeClr>
                </a:solidFill>
              </a:defRPr>
            </a:lvl1pPr>
          </a:lstStyle>
          <a:p>
            <a:endParaRPr lang="en-IN"/>
          </a:p>
        </p:txBody>
      </p:sp>
      <p:cxnSp>
        <p:nvCxnSpPr>
          <p:cNvPr id="6" name="Straight Connector 5">
            <a:extLst>
              <a:ext uri="{FF2B5EF4-FFF2-40B4-BE49-F238E27FC236}">
                <a16:creationId xmlns:a16="http://schemas.microsoft.com/office/drawing/2014/main" id="{49D55858-91C1-CFEB-3FAA-EF5219E7601F}"/>
              </a:ext>
            </a:extLst>
          </p:cNvPr>
          <p:cNvCxnSpPr>
            <a:cxnSpLocks/>
          </p:cNvCxnSpPr>
          <p:nvPr userDrawn="1"/>
        </p:nvCxnSpPr>
        <p:spPr>
          <a:xfrm flipV="1">
            <a:off x="331694" y="901832"/>
            <a:ext cx="10399510" cy="3990"/>
          </a:xfrm>
          <a:prstGeom prst="line">
            <a:avLst/>
          </a:prstGeom>
          <a:ln w="25400" cap="rnd">
            <a:gradFill>
              <a:gsLst>
                <a:gs pos="0">
                  <a:srgbClr val="30B57D"/>
                </a:gs>
                <a:gs pos="100000">
                  <a:srgbClr val="4472C4"/>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2476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FC7C18-4D2F-8C7A-A355-88F344A25B93}"/>
              </a:ext>
            </a:extLst>
          </p:cNvPr>
          <p:cNvSpPr>
            <a:spLocks noGrp="1"/>
          </p:cNvSpPr>
          <p:nvPr>
            <p:ph type="sldNum" sz="quarter" idx="12"/>
          </p:nvPr>
        </p:nvSpPr>
        <p:spPr/>
        <p:txBody>
          <a:bodyPr/>
          <a:lstStyle/>
          <a:p>
            <a:fld id="{3C59DF08-3C9D-4160-B7C1-84E3C774CC64}" type="slidenum">
              <a:rPr lang="en-IN" smtClean="0"/>
              <a:t>‹#›</a:t>
            </a:fld>
            <a:endParaRPr lang="en-IN"/>
          </a:p>
        </p:txBody>
      </p:sp>
      <p:pic>
        <p:nvPicPr>
          <p:cNvPr id="6" name="Picture 5" descr="A blue and green text on a black background&#10;&#10;Description automatically generated with low confidence">
            <a:extLst>
              <a:ext uri="{FF2B5EF4-FFF2-40B4-BE49-F238E27FC236}">
                <a16:creationId xmlns:a16="http://schemas.microsoft.com/office/drawing/2014/main" id="{202B15DC-0FCE-C89C-6100-81DD808C51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92" y="6365504"/>
            <a:ext cx="1563637" cy="365119"/>
          </a:xfrm>
          <a:prstGeom prst="rect">
            <a:avLst/>
          </a:prstGeom>
        </p:spPr>
      </p:pic>
      <p:cxnSp>
        <p:nvCxnSpPr>
          <p:cNvPr id="7" name="Straight Connector 6">
            <a:extLst>
              <a:ext uri="{FF2B5EF4-FFF2-40B4-BE49-F238E27FC236}">
                <a16:creationId xmlns:a16="http://schemas.microsoft.com/office/drawing/2014/main" id="{84D63E6A-348E-D5AC-8DDA-7217C12B8E4A}"/>
              </a:ext>
            </a:extLst>
          </p:cNvPr>
          <p:cNvCxnSpPr>
            <a:cxnSpLocks/>
          </p:cNvCxnSpPr>
          <p:nvPr/>
        </p:nvCxnSpPr>
        <p:spPr>
          <a:xfrm>
            <a:off x="838200" y="6280660"/>
            <a:ext cx="10515600" cy="0"/>
          </a:xfrm>
          <a:prstGeom prst="line">
            <a:avLst/>
          </a:prstGeom>
          <a:ln w="25400" cap="rnd">
            <a:gradFill>
              <a:gsLst>
                <a:gs pos="0">
                  <a:srgbClr val="30B57D"/>
                </a:gs>
                <a:gs pos="100000">
                  <a:srgbClr val="4472C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3" name="Footer Placeholder 38">
            <a:extLst>
              <a:ext uri="{FF2B5EF4-FFF2-40B4-BE49-F238E27FC236}">
                <a16:creationId xmlns:a16="http://schemas.microsoft.com/office/drawing/2014/main" id="{5E7513BB-BA8C-3CC3-BC61-46D90225A8C6}"/>
              </a:ext>
            </a:extLst>
          </p:cNvPr>
          <p:cNvSpPr>
            <a:spLocks noGrp="1"/>
          </p:cNvSpPr>
          <p:nvPr>
            <p:ph type="ftr" sz="quarter" idx="11"/>
          </p:nvPr>
        </p:nvSpPr>
        <p:spPr>
          <a:xfrm>
            <a:off x="4038600" y="6359885"/>
            <a:ext cx="4114800" cy="365125"/>
          </a:xfrm>
        </p:spPr>
        <p:txBody>
          <a:bodyPr/>
          <a:lstStyle>
            <a:lvl1pPr>
              <a:defRPr sz="1000" b="0">
                <a:solidFill>
                  <a:schemeClr val="bg2">
                    <a:lumMod val="50000"/>
                  </a:schemeClr>
                </a:solidFill>
              </a:defRPr>
            </a:lvl1pPr>
          </a:lstStyle>
          <a:p>
            <a:endParaRPr lang="en-IN"/>
          </a:p>
        </p:txBody>
      </p:sp>
      <p:sp>
        <p:nvSpPr>
          <p:cNvPr id="18" name="Title 17">
            <a:extLst>
              <a:ext uri="{FF2B5EF4-FFF2-40B4-BE49-F238E27FC236}">
                <a16:creationId xmlns:a16="http://schemas.microsoft.com/office/drawing/2014/main" id="{5B3701C2-1FC8-AD10-F87C-1F5CA54F96EA}"/>
              </a:ext>
            </a:extLst>
          </p:cNvPr>
          <p:cNvSpPr>
            <a:spLocks noGrp="1"/>
          </p:cNvSpPr>
          <p:nvPr>
            <p:ph type="title"/>
          </p:nvPr>
        </p:nvSpPr>
        <p:spPr>
          <a:xfrm>
            <a:off x="838200" y="365125"/>
            <a:ext cx="10515600" cy="720000"/>
          </a:xfrm>
        </p:spPr>
        <p:txBody>
          <a:bodyPr>
            <a:normAutofit/>
          </a:bodyPr>
          <a:lstStyle>
            <a:lvl1pPr>
              <a:defRPr sz="3200">
                <a:solidFill>
                  <a:srgbClr val="1467B0"/>
                </a:solidFill>
              </a:defRPr>
            </a:lvl1pPr>
          </a:lstStyle>
          <a:p>
            <a:r>
              <a:rPr lang="en-GB"/>
              <a:t>Click to edit Master title style</a:t>
            </a:r>
            <a:endParaRPr lang="en-IN"/>
          </a:p>
        </p:txBody>
      </p:sp>
      <p:sp>
        <p:nvSpPr>
          <p:cNvPr id="20" name="Content Placeholder 19">
            <a:extLst>
              <a:ext uri="{FF2B5EF4-FFF2-40B4-BE49-F238E27FC236}">
                <a16:creationId xmlns:a16="http://schemas.microsoft.com/office/drawing/2014/main" id="{EE04E3D2-3BD0-8D06-B292-360F7C5E9FC1}"/>
              </a:ext>
            </a:extLst>
          </p:cNvPr>
          <p:cNvSpPr>
            <a:spLocks noGrp="1"/>
          </p:cNvSpPr>
          <p:nvPr>
            <p:ph sz="quarter" idx="13"/>
          </p:nvPr>
        </p:nvSpPr>
        <p:spPr>
          <a:xfrm>
            <a:off x="838200" y="1690687"/>
            <a:ext cx="10515601" cy="4505127"/>
          </a:xfrm>
        </p:spPr>
        <p:txBody>
          <a:bodyPr>
            <a:normAutofit/>
          </a:bodyPr>
          <a:lstStyle>
            <a:lvl1pPr>
              <a:defRPr sz="2000"/>
            </a:lvl1pPr>
            <a:lvl2pPr>
              <a:defRPr sz="18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Tree>
    <p:extLst>
      <p:ext uri="{BB962C8B-B14F-4D97-AF65-F5344CB8AC3E}">
        <p14:creationId xmlns:p14="http://schemas.microsoft.com/office/powerpoint/2010/main" val="15643931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9087-FFE2-6B3C-FCB7-6A1F07051996}"/>
              </a:ext>
            </a:extLst>
          </p:cNvPr>
          <p:cNvSpPr>
            <a:spLocks noGrp="1"/>
          </p:cNvSpPr>
          <p:nvPr>
            <p:ph type="title" hasCustomPrompt="1"/>
          </p:nvPr>
        </p:nvSpPr>
        <p:spPr>
          <a:xfrm>
            <a:off x="831850" y="1709738"/>
            <a:ext cx="10515600" cy="2852737"/>
          </a:xfrm>
        </p:spPr>
        <p:txBody>
          <a:bodyPr anchor="b"/>
          <a:lstStyle>
            <a:lvl1pPr>
              <a:defRPr sz="6000"/>
            </a:lvl1pPr>
          </a:lstStyle>
          <a:p>
            <a:r>
              <a:rPr lang="en-US"/>
              <a:t>Section Heading</a:t>
            </a:r>
            <a:endParaRPr lang="en-IN"/>
          </a:p>
        </p:txBody>
      </p:sp>
      <p:sp>
        <p:nvSpPr>
          <p:cNvPr id="3" name="Text Placeholder 2">
            <a:extLst>
              <a:ext uri="{FF2B5EF4-FFF2-40B4-BE49-F238E27FC236}">
                <a16:creationId xmlns:a16="http://schemas.microsoft.com/office/drawing/2014/main" id="{429548D2-5BCF-163F-5749-0B9C7AED8C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4D672178-2592-1BC3-5845-6681A06E02F6}"/>
              </a:ext>
            </a:extLst>
          </p:cNvPr>
          <p:cNvSpPr>
            <a:spLocks noGrp="1"/>
          </p:cNvSpPr>
          <p:nvPr>
            <p:ph type="sldNum" sz="quarter" idx="12"/>
          </p:nvPr>
        </p:nvSpPr>
        <p:spPr/>
        <p:txBody>
          <a:bodyPr/>
          <a:lstStyle/>
          <a:p>
            <a:fld id="{3C59DF08-3C9D-4160-B7C1-84E3C774CC64}" type="slidenum">
              <a:rPr lang="en-IN" smtClean="0"/>
              <a:t>‹#›</a:t>
            </a:fld>
            <a:endParaRPr lang="en-IN"/>
          </a:p>
        </p:txBody>
      </p:sp>
      <p:pic>
        <p:nvPicPr>
          <p:cNvPr id="8" name="Picture 7" descr="A blue and green text on a black background&#10;&#10;Description automatically generated with low confidence">
            <a:extLst>
              <a:ext uri="{FF2B5EF4-FFF2-40B4-BE49-F238E27FC236}">
                <a16:creationId xmlns:a16="http://schemas.microsoft.com/office/drawing/2014/main" id="{F2203B2F-7216-3E38-F100-414507CDA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92" y="6365504"/>
            <a:ext cx="1563637" cy="365119"/>
          </a:xfrm>
          <a:prstGeom prst="rect">
            <a:avLst/>
          </a:prstGeom>
        </p:spPr>
      </p:pic>
      <p:cxnSp>
        <p:nvCxnSpPr>
          <p:cNvPr id="9" name="Straight Connector 8">
            <a:extLst>
              <a:ext uri="{FF2B5EF4-FFF2-40B4-BE49-F238E27FC236}">
                <a16:creationId xmlns:a16="http://schemas.microsoft.com/office/drawing/2014/main" id="{9F397929-C4FD-F4F4-BAA0-2FE85066144E}"/>
              </a:ext>
            </a:extLst>
          </p:cNvPr>
          <p:cNvCxnSpPr>
            <a:cxnSpLocks/>
          </p:cNvCxnSpPr>
          <p:nvPr/>
        </p:nvCxnSpPr>
        <p:spPr>
          <a:xfrm>
            <a:off x="838200" y="6280660"/>
            <a:ext cx="10515600" cy="0"/>
          </a:xfrm>
          <a:prstGeom prst="line">
            <a:avLst/>
          </a:prstGeom>
          <a:ln w="25400" cap="rnd">
            <a:gradFill>
              <a:gsLst>
                <a:gs pos="0">
                  <a:srgbClr val="30B57D"/>
                </a:gs>
                <a:gs pos="100000">
                  <a:srgbClr val="4472C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1" name="Footer Placeholder 38">
            <a:extLst>
              <a:ext uri="{FF2B5EF4-FFF2-40B4-BE49-F238E27FC236}">
                <a16:creationId xmlns:a16="http://schemas.microsoft.com/office/drawing/2014/main" id="{B2D8176D-03D8-446D-8035-D0C685B03245}"/>
              </a:ext>
            </a:extLst>
          </p:cNvPr>
          <p:cNvSpPr>
            <a:spLocks noGrp="1"/>
          </p:cNvSpPr>
          <p:nvPr>
            <p:ph type="ftr" sz="quarter" idx="11"/>
          </p:nvPr>
        </p:nvSpPr>
        <p:spPr>
          <a:xfrm>
            <a:off x="4038600" y="6359885"/>
            <a:ext cx="4114800" cy="365125"/>
          </a:xfrm>
        </p:spPr>
        <p:txBody>
          <a:bodyPr/>
          <a:lstStyle>
            <a:lvl1pPr>
              <a:defRPr sz="1000" b="0">
                <a:solidFill>
                  <a:schemeClr val="bg2">
                    <a:lumMod val="50000"/>
                  </a:schemeClr>
                </a:solidFill>
              </a:defRPr>
            </a:lvl1pPr>
          </a:lstStyle>
          <a:p>
            <a:endParaRPr lang="en-IN"/>
          </a:p>
        </p:txBody>
      </p:sp>
    </p:spTree>
    <p:extLst>
      <p:ext uri="{BB962C8B-B14F-4D97-AF65-F5344CB8AC3E}">
        <p14:creationId xmlns:p14="http://schemas.microsoft.com/office/powerpoint/2010/main" val="254884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4" name="Hexagon 33">
            <a:extLst>
              <a:ext uri="{FF2B5EF4-FFF2-40B4-BE49-F238E27FC236}">
                <a16:creationId xmlns:a16="http://schemas.microsoft.com/office/drawing/2014/main" id="{0C049D80-08CB-118F-DC97-AC58B4B67386}"/>
              </a:ext>
            </a:extLst>
          </p:cNvPr>
          <p:cNvSpPr/>
          <p:nvPr/>
        </p:nvSpPr>
        <p:spPr>
          <a:xfrm rot="5400000">
            <a:off x="6599471" y="1642926"/>
            <a:ext cx="4453735" cy="3839426"/>
          </a:xfrm>
          <a:prstGeom prst="hexagon">
            <a:avLst/>
          </a:prstGeom>
          <a:solidFill>
            <a:srgbClr val="4472C4">
              <a:alpha val="2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a16="http://schemas.microsoft.com/office/drawing/2014/main" id="{AB561D14-362C-2CCC-A8C9-898F7781CAD7}"/>
              </a:ext>
            </a:extLst>
          </p:cNvPr>
          <p:cNvSpPr/>
          <p:nvPr/>
        </p:nvSpPr>
        <p:spPr>
          <a:xfrm>
            <a:off x="7364187" y="5633430"/>
            <a:ext cx="1246413" cy="1224570"/>
          </a:xfrm>
          <a:custGeom>
            <a:avLst/>
            <a:gdLst>
              <a:gd name="connsiteX0" fmla="*/ 623206 w 1246413"/>
              <a:gd name="connsiteY0" fmla="*/ 0 h 1224570"/>
              <a:gd name="connsiteX1" fmla="*/ 1246413 w 1246413"/>
              <a:gd name="connsiteY1" fmla="*/ 311603 h 1224570"/>
              <a:gd name="connsiteX2" fmla="*/ 1246413 w 1246413"/>
              <a:gd name="connsiteY2" fmla="*/ 1134236 h 1224570"/>
              <a:gd name="connsiteX3" fmla="*/ 1065745 w 1246413"/>
              <a:gd name="connsiteY3" fmla="*/ 1224570 h 1224570"/>
              <a:gd name="connsiteX4" fmla="*/ 180668 w 1246413"/>
              <a:gd name="connsiteY4" fmla="*/ 1224570 h 1224570"/>
              <a:gd name="connsiteX5" fmla="*/ 0 w 1246413"/>
              <a:gd name="connsiteY5" fmla="*/ 1134236 h 1224570"/>
              <a:gd name="connsiteX6" fmla="*/ 0 w 1246413"/>
              <a:gd name="connsiteY6" fmla="*/ 311603 h 122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413" h="1224570">
                <a:moveTo>
                  <a:pt x="623206" y="0"/>
                </a:moveTo>
                <a:lnTo>
                  <a:pt x="1246413" y="311603"/>
                </a:lnTo>
                <a:lnTo>
                  <a:pt x="1246413" y="1134236"/>
                </a:lnTo>
                <a:lnTo>
                  <a:pt x="1065745" y="1224570"/>
                </a:lnTo>
                <a:lnTo>
                  <a:pt x="180668" y="1224570"/>
                </a:lnTo>
                <a:lnTo>
                  <a:pt x="0" y="1134236"/>
                </a:lnTo>
                <a:lnTo>
                  <a:pt x="0" y="311603"/>
                </a:lnTo>
                <a:close/>
              </a:path>
            </a:pathLst>
          </a:custGeom>
          <a:solidFill>
            <a:srgbClr val="1467B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2" name="Freeform: Shape 21">
            <a:extLst>
              <a:ext uri="{FF2B5EF4-FFF2-40B4-BE49-F238E27FC236}">
                <a16:creationId xmlns:a16="http://schemas.microsoft.com/office/drawing/2014/main" id="{712BE84C-B413-072B-2933-08A1E311A35B}"/>
              </a:ext>
            </a:extLst>
          </p:cNvPr>
          <p:cNvSpPr/>
          <p:nvPr/>
        </p:nvSpPr>
        <p:spPr>
          <a:xfrm>
            <a:off x="10963748" y="2494499"/>
            <a:ext cx="1231704" cy="2582695"/>
          </a:xfrm>
          <a:custGeom>
            <a:avLst/>
            <a:gdLst>
              <a:gd name="connsiteX0" fmla="*/ 1113230 w 1231704"/>
              <a:gd name="connsiteY0" fmla="*/ 0 h 2582695"/>
              <a:gd name="connsiteX1" fmla="*/ 1231704 w 1231704"/>
              <a:gd name="connsiteY1" fmla="*/ 59237 h 2582695"/>
              <a:gd name="connsiteX2" fmla="*/ 1231704 w 1231704"/>
              <a:gd name="connsiteY2" fmla="*/ 2523458 h 2582695"/>
              <a:gd name="connsiteX3" fmla="*/ 1113230 w 1231704"/>
              <a:gd name="connsiteY3" fmla="*/ 2582695 h 2582695"/>
              <a:gd name="connsiteX4" fmla="*/ 0 w 1231704"/>
              <a:gd name="connsiteY4" fmla="*/ 2026080 h 2582695"/>
              <a:gd name="connsiteX5" fmla="*/ 0 w 1231704"/>
              <a:gd name="connsiteY5" fmla="*/ 556616 h 25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704" h="2582695">
                <a:moveTo>
                  <a:pt x="1113230" y="0"/>
                </a:moveTo>
                <a:lnTo>
                  <a:pt x="1231704" y="59237"/>
                </a:lnTo>
                <a:lnTo>
                  <a:pt x="1231704" y="2523458"/>
                </a:lnTo>
                <a:lnTo>
                  <a:pt x="1113230" y="2582695"/>
                </a:lnTo>
                <a:lnTo>
                  <a:pt x="0" y="2026080"/>
                </a:lnTo>
                <a:lnTo>
                  <a:pt x="0" y="556616"/>
                </a:ln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5989AFD6-2333-04D0-08A6-1B48B88C8687}"/>
              </a:ext>
            </a:extLst>
          </p:cNvPr>
          <p:cNvSpPr>
            <a:spLocks noGrp="1"/>
          </p:cNvSpPr>
          <p:nvPr>
            <p:ph type="ctrTitle"/>
          </p:nvPr>
        </p:nvSpPr>
        <p:spPr>
          <a:xfrm>
            <a:off x="1071957" y="3804047"/>
            <a:ext cx="6167829" cy="1162416"/>
          </a:xfrm>
        </p:spPr>
        <p:txBody>
          <a:bodyPr anchor="b">
            <a:noAutofit/>
          </a:bodyPr>
          <a:lstStyle>
            <a:lvl1pPr algn="l">
              <a:defRPr sz="3200">
                <a:solidFill>
                  <a:schemeClr val="tx1">
                    <a:lumMod val="65000"/>
                    <a:lumOff val="35000"/>
                  </a:schemeClr>
                </a:solidFill>
                <a:latin typeface="Poppins Medium" panose="00000600000000000000" pitchFamily="2" charset="0"/>
                <a:cs typeface="Poppins Medium" panose="00000600000000000000" pitchFamily="2" charset="0"/>
              </a:defRPr>
            </a:lvl1pPr>
          </a:lstStyle>
          <a:p>
            <a:r>
              <a:rPr lang="en-GB"/>
              <a:t>Click to edit Master title style</a:t>
            </a:r>
            <a:endParaRPr lang="en-IN"/>
          </a:p>
        </p:txBody>
      </p:sp>
      <p:sp>
        <p:nvSpPr>
          <p:cNvPr id="3" name="Subtitle 2">
            <a:extLst>
              <a:ext uri="{FF2B5EF4-FFF2-40B4-BE49-F238E27FC236}">
                <a16:creationId xmlns:a16="http://schemas.microsoft.com/office/drawing/2014/main" id="{3BB2DC2D-C2EB-1C38-2923-F332E83AEBF5}"/>
              </a:ext>
            </a:extLst>
          </p:cNvPr>
          <p:cNvSpPr>
            <a:spLocks noGrp="1"/>
          </p:cNvSpPr>
          <p:nvPr>
            <p:ph type="subTitle" idx="1"/>
          </p:nvPr>
        </p:nvSpPr>
        <p:spPr>
          <a:xfrm>
            <a:off x="1071957" y="4982516"/>
            <a:ext cx="6167828" cy="971430"/>
          </a:xfrm>
        </p:spPr>
        <p:txBody>
          <a:bodyPr>
            <a:normAutofit/>
          </a:bodyPr>
          <a:lstStyle>
            <a:lvl1pPr marL="0" indent="0" algn="l">
              <a:buNone/>
              <a:defRPr sz="1200">
                <a:solidFill>
                  <a:schemeClr val="tx1">
                    <a:lumMod val="65000"/>
                    <a:lumOff val="35000"/>
                  </a:schemeClr>
                </a:solidFill>
                <a:latin typeface="Poppins Light" panose="00000400000000000000" pitchFamily="2" charset="0"/>
                <a:cs typeface="Poppins Light" panose="000004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9" name="Hexagon 8">
            <a:extLst>
              <a:ext uri="{FF2B5EF4-FFF2-40B4-BE49-F238E27FC236}">
                <a16:creationId xmlns:a16="http://schemas.microsoft.com/office/drawing/2014/main" id="{3FEFD674-3B71-00BB-3557-DE512435EE66}"/>
              </a:ext>
            </a:extLst>
          </p:cNvPr>
          <p:cNvSpPr/>
          <p:nvPr/>
        </p:nvSpPr>
        <p:spPr>
          <a:xfrm rot="5400000">
            <a:off x="7711291" y="359552"/>
            <a:ext cx="1082981" cy="933604"/>
          </a:xfrm>
          <a:prstGeom prst="hexagon">
            <a:avLst/>
          </a:prstGeom>
          <a:solidFill>
            <a:srgbClr val="1467B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F45E2956-821D-5863-748B-91B57031BE96}"/>
              </a:ext>
            </a:extLst>
          </p:cNvPr>
          <p:cNvSpPr/>
          <p:nvPr/>
        </p:nvSpPr>
        <p:spPr>
          <a:xfrm rot="5400000">
            <a:off x="10236408" y="5082303"/>
            <a:ext cx="1035716" cy="892858"/>
          </a:xfrm>
          <a:prstGeom prst="hexag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Hexagon 14">
            <a:extLst>
              <a:ext uri="{FF2B5EF4-FFF2-40B4-BE49-F238E27FC236}">
                <a16:creationId xmlns:a16="http://schemas.microsoft.com/office/drawing/2014/main" id="{2777165F-E0B2-8CAD-3CDB-C14AF06D6ED2}"/>
              </a:ext>
            </a:extLst>
          </p:cNvPr>
          <p:cNvSpPr/>
          <p:nvPr/>
        </p:nvSpPr>
        <p:spPr>
          <a:xfrm rot="5400000">
            <a:off x="4478047" y="942227"/>
            <a:ext cx="1082981" cy="933604"/>
          </a:xfrm>
          <a:prstGeom prst="hexagon">
            <a:avLst/>
          </a:prstGeom>
          <a:solidFill>
            <a:srgbClr val="1467B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Hexagon 16">
            <a:extLst>
              <a:ext uri="{FF2B5EF4-FFF2-40B4-BE49-F238E27FC236}">
                <a16:creationId xmlns:a16="http://schemas.microsoft.com/office/drawing/2014/main" id="{9D2B888D-0318-3FC8-BC99-704EA8233E32}"/>
              </a:ext>
            </a:extLst>
          </p:cNvPr>
          <p:cNvSpPr/>
          <p:nvPr/>
        </p:nvSpPr>
        <p:spPr>
          <a:xfrm rot="5400000">
            <a:off x="6393955" y="4948872"/>
            <a:ext cx="735266" cy="633850"/>
          </a:xfrm>
          <a:prstGeom prst="hexagon">
            <a:avLst/>
          </a:prstGeom>
          <a:solidFill>
            <a:srgbClr val="4472C4">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a:extLst>
              <a:ext uri="{FF2B5EF4-FFF2-40B4-BE49-F238E27FC236}">
                <a16:creationId xmlns:a16="http://schemas.microsoft.com/office/drawing/2014/main" id="{9C43B23F-9F1E-0741-85C4-621E6A2E3DCC}"/>
              </a:ext>
            </a:extLst>
          </p:cNvPr>
          <p:cNvSpPr/>
          <p:nvPr/>
        </p:nvSpPr>
        <p:spPr>
          <a:xfrm>
            <a:off x="8938658" y="0"/>
            <a:ext cx="1815608" cy="1601338"/>
          </a:xfrm>
          <a:custGeom>
            <a:avLst/>
            <a:gdLst>
              <a:gd name="connsiteX0" fmla="*/ 0 w 1815608"/>
              <a:gd name="connsiteY0" fmla="*/ 0 h 1601338"/>
              <a:gd name="connsiteX1" fmla="*/ 1815608 w 1815608"/>
              <a:gd name="connsiteY1" fmla="*/ 0 h 1601338"/>
              <a:gd name="connsiteX2" fmla="*/ 1815608 w 1815608"/>
              <a:gd name="connsiteY2" fmla="*/ 1147436 h 1601338"/>
              <a:gd name="connsiteX3" fmla="*/ 907804 w 1815608"/>
              <a:gd name="connsiteY3" fmla="*/ 1601338 h 1601338"/>
              <a:gd name="connsiteX4" fmla="*/ 0 w 1815608"/>
              <a:gd name="connsiteY4" fmla="*/ 1147436 h 160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608" h="1601338">
                <a:moveTo>
                  <a:pt x="0" y="0"/>
                </a:moveTo>
                <a:lnTo>
                  <a:pt x="1815608" y="0"/>
                </a:lnTo>
                <a:lnTo>
                  <a:pt x="1815608" y="1147436"/>
                </a:lnTo>
                <a:lnTo>
                  <a:pt x="907804" y="1601338"/>
                </a:lnTo>
                <a:lnTo>
                  <a:pt x="0" y="1147436"/>
                </a:lnTo>
                <a:close/>
              </a:path>
            </a:pathLst>
          </a:custGeom>
          <a:solidFill>
            <a:srgbClr val="30B57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9" name="Footer Placeholder 38">
            <a:extLst>
              <a:ext uri="{FF2B5EF4-FFF2-40B4-BE49-F238E27FC236}">
                <a16:creationId xmlns:a16="http://schemas.microsoft.com/office/drawing/2014/main" id="{00CE3568-10D2-0BA7-8575-AE36C1B89C4A}"/>
              </a:ext>
            </a:extLst>
          </p:cNvPr>
          <p:cNvSpPr>
            <a:spLocks noGrp="1"/>
          </p:cNvSpPr>
          <p:nvPr>
            <p:ph type="ftr" sz="quarter" idx="11"/>
          </p:nvPr>
        </p:nvSpPr>
        <p:spPr>
          <a:xfrm>
            <a:off x="4038600" y="6474185"/>
            <a:ext cx="4114800" cy="365125"/>
          </a:xfrm>
        </p:spPr>
        <p:txBody>
          <a:bodyPr/>
          <a:lstStyle>
            <a:lvl1pPr>
              <a:defRPr sz="1000" b="0">
                <a:solidFill>
                  <a:schemeClr val="tx1"/>
                </a:solidFill>
              </a:defRPr>
            </a:lvl1pPr>
          </a:lstStyle>
          <a:p>
            <a:endParaRPr lang="en-IN"/>
          </a:p>
        </p:txBody>
      </p:sp>
      <p:sp>
        <p:nvSpPr>
          <p:cNvPr id="5" name="Picture Placeholder 4">
            <a:extLst>
              <a:ext uri="{FF2B5EF4-FFF2-40B4-BE49-F238E27FC236}">
                <a16:creationId xmlns:a16="http://schemas.microsoft.com/office/drawing/2014/main" id="{8D1D5744-DEBF-4C59-A300-6D4989DE286D}"/>
              </a:ext>
            </a:extLst>
          </p:cNvPr>
          <p:cNvSpPr>
            <a:spLocks noGrp="1"/>
          </p:cNvSpPr>
          <p:nvPr>
            <p:ph type="pic" sz="quarter" idx="12"/>
          </p:nvPr>
        </p:nvSpPr>
        <p:spPr>
          <a:xfrm>
            <a:off x="7008974" y="1729904"/>
            <a:ext cx="3659374" cy="3820145"/>
          </a:xfrm>
        </p:spPr>
        <p:txBody>
          <a:bodyPr/>
          <a:lstStyle>
            <a:lvl1pPr marL="0" indent="0">
              <a:buNone/>
              <a:defRPr/>
            </a:lvl1pPr>
          </a:lstStyle>
          <a:p>
            <a:r>
              <a:rPr lang="en-GB"/>
              <a:t>Click icon to add picture</a:t>
            </a:r>
            <a:endParaRPr lang="en-US"/>
          </a:p>
        </p:txBody>
      </p:sp>
      <p:sp>
        <p:nvSpPr>
          <p:cNvPr id="6" name="Hexagon 5">
            <a:extLst>
              <a:ext uri="{FF2B5EF4-FFF2-40B4-BE49-F238E27FC236}">
                <a16:creationId xmlns:a16="http://schemas.microsoft.com/office/drawing/2014/main" id="{26476A04-0543-6A61-2B6C-0CD5674A1076}"/>
              </a:ext>
            </a:extLst>
          </p:cNvPr>
          <p:cNvSpPr/>
          <p:nvPr/>
        </p:nvSpPr>
        <p:spPr>
          <a:xfrm rot="5400000">
            <a:off x="6626089" y="1666144"/>
            <a:ext cx="4425145" cy="3814781"/>
          </a:xfrm>
          <a:prstGeom prst="hexagon">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402126"/>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9E02DF-8757-F26C-635B-5D8EF50429F0}"/>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9A880E84-8E7C-4A62-7BB0-FA9F28762854}"/>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Slide Number Placeholder 6">
            <a:extLst>
              <a:ext uri="{FF2B5EF4-FFF2-40B4-BE49-F238E27FC236}">
                <a16:creationId xmlns:a16="http://schemas.microsoft.com/office/drawing/2014/main" id="{B16348AE-4884-C29F-F0DD-04FDFB262C11}"/>
              </a:ext>
            </a:extLst>
          </p:cNvPr>
          <p:cNvSpPr>
            <a:spLocks noGrp="1"/>
          </p:cNvSpPr>
          <p:nvPr>
            <p:ph type="sldNum" sz="quarter" idx="12"/>
          </p:nvPr>
        </p:nvSpPr>
        <p:spPr/>
        <p:txBody>
          <a:bodyPr/>
          <a:lstStyle/>
          <a:p>
            <a:fld id="{3C59DF08-3C9D-4160-B7C1-84E3C774CC64}" type="slidenum">
              <a:rPr lang="en-IN" smtClean="0"/>
              <a:t>‹#›</a:t>
            </a:fld>
            <a:endParaRPr lang="en-IN"/>
          </a:p>
        </p:txBody>
      </p:sp>
      <p:sp>
        <p:nvSpPr>
          <p:cNvPr id="10" name="Title 9">
            <a:extLst>
              <a:ext uri="{FF2B5EF4-FFF2-40B4-BE49-F238E27FC236}">
                <a16:creationId xmlns:a16="http://schemas.microsoft.com/office/drawing/2014/main" id="{F5034A43-B48B-6057-F125-F3F421481A58}"/>
              </a:ext>
            </a:extLst>
          </p:cNvPr>
          <p:cNvSpPr>
            <a:spLocks noGrp="1"/>
          </p:cNvSpPr>
          <p:nvPr>
            <p:ph type="title"/>
          </p:nvPr>
        </p:nvSpPr>
        <p:spPr>
          <a:xfrm>
            <a:off x="838200" y="365125"/>
            <a:ext cx="10515600" cy="720000"/>
          </a:xfrm>
        </p:spPr>
        <p:txBody>
          <a:bodyPr/>
          <a:lstStyle>
            <a:lvl1pPr>
              <a:defRPr>
                <a:solidFill>
                  <a:srgbClr val="1467B0"/>
                </a:solidFill>
              </a:defRPr>
            </a:lvl1pPr>
          </a:lstStyle>
          <a:p>
            <a:r>
              <a:rPr lang="en-GB"/>
              <a:t>Click to edit Master title style</a:t>
            </a:r>
            <a:endParaRPr lang="en-IN"/>
          </a:p>
        </p:txBody>
      </p:sp>
      <p:pic>
        <p:nvPicPr>
          <p:cNvPr id="11" name="Picture 10" descr="A blue and green text on a black background&#10;&#10;Description automatically generated with low confidence">
            <a:extLst>
              <a:ext uri="{FF2B5EF4-FFF2-40B4-BE49-F238E27FC236}">
                <a16:creationId xmlns:a16="http://schemas.microsoft.com/office/drawing/2014/main" id="{91DEF891-F34B-5F91-7020-383EBA7FF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92" y="6365504"/>
            <a:ext cx="1563637" cy="365119"/>
          </a:xfrm>
          <a:prstGeom prst="rect">
            <a:avLst/>
          </a:prstGeom>
        </p:spPr>
      </p:pic>
      <p:cxnSp>
        <p:nvCxnSpPr>
          <p:cNvPr id="12" name="Straight Connector 11">
            <a:extLst>
              <a:ext uri="{FF2B5EF4-FFF2-40B4-BE49-F238E27FC236}">
                <a16:creationId xmlns:a16="http://schemas.microsoft.com/office/drawing/2014/main" id="{1CB38D0E-AF95-7387-14A6-7C920A554080}"/>
              </a:ext>
            </a:extLst>
          </p:cNvPr>
          <p:cNvCxnSpPr>
            <a:cxnSpLocks/>
          </p:cNvCxnSpPr>
          <p:nvPr/>
        </p:nvCxnSpPr>
        <p:spPr>
          <a:xfrm>
            <a:off x="838200" y="6280660"/>
            <a:ext cx="10515600" cy="0"/>
          </a:xfrm>
          <a:prstGeom prst="line">
            <a:avLst/>
          </a:prstGeom>
          <a:ln w="25400" cap="rnd">
            <a:gradFill>
              <a:gsLst>
                <a:gs pos="0">
                  <a:srgbClr val="30B57D"/>
                </a:gs>
                <a:gs pos="100000">
                  <a:srgbClr val="4472C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4" name="Footer Placeholder 38">
            <a:extLst>
              <a:ext uri="{FF2B5EF4-FFF2-40B4-BE49-F238E27FC236}">
                <a16:creationId xmlns:a16="http://schemas.microsoft.com/office/drawing/2014/main" id="{DF36761A-9436-8ED9-E63E-6F6227F810B8}"/>
              </a:ext>
            </a:extLst>
          </p:cNvPr>
          <p:cNvSpPr>
            <a:spLocks noGrp="1"/>
          </p:cNvSpPr>
          <p:nvPr>
            <p:ph type="ftr" sz="quarter" idx="11"/>
          </p:nvPr>
        </p:nvSpPr>
        <p:spPr>
          <a:xfrm>
            <a:off x="4038600" y="6359885"/>
            <a:ext cx="4114800" cy="365125"/>
          </a:xfrm>
        </p:spPr>
        <p:txBody>
          <a:bodyPr/>
          <a:lstStyle>
            <a:lvl1pPr>
              <a:defRPr sz="1000" b="0">
                <a:solidFill>
                  <a:schemeClr val="bg2">
                    <a:lumMod val="50000"/>
                  </a:schemeClr>
                </a:solidFill>
              </a:defRPr>
            </a:lvl1pPr>
          </a:lstStyle>
          <a:p>
            <a:endParaRPr lang="en-IN"/>
          </a:p>
        </p:txBody>
      </p:sp>
    </p:spTree>
    <p:extLst>
      <p:ext uri="{BB962C8B-B14F-4D97-AF65-F5344CB8AC3E}">
        <p14:creationId xmlns:p14="http://schemas.microsoft.com/office/powerpoint/2010/main" val="3129619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36BD3C-1155-575D-20FA-9E3C76BA5230}"/>
              </a:ext>
            </a:extLst>
          </p:cNvPr>
          <p:cNvSpPr>
            <a:spLocks noGrp="1"/>
          </p:cNvSpPr>
          <p:nvPr>
            <p:ph type="body" idx="1"/>
          </p:nvPr>
        </p:nvSpPr>
        <p:spPr>
          <a:xfrm>
            <a:off x="839788" y="1681163"/>
            <a:ext cx="5157787" cy="82391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8E0B6DF-FA44-EB4F-A0A5-0DAEA5EC3668}"/>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A6DF992A-BC71-9D51-ECF7-91983F233F62}"/>
              </a:ext>
            </a:extLst>
          </p:cNvPr>
          <p:cNvSpPr>
            <a:spLocks noGrp="1"/>
          </p:cNvSpPr>
          <p:nvPr>
            <p:ph type="body" sz="quarter" idx="3"/>
          </p:nvPr>
        </p:nvSpPr>
        <p:spPr>
          <a:xfrm>
            <a:off x="6172200" y="1681163"/>
            <a:ext cx="5183188" cy="82391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4E1A748-3A37-2620-2B9B-630455D12232}"/>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9" name="Slide Number Placeholder 8">
            <a:extLst>
              <a:ext uri="{FF2B5EF4-FFF2-40B4-BE49-F238E27FC236}">
                <a16:creationId xmlns:a16="http://schemas.microsoft.com/office/drawing/2014/main" id="{C61ECCC5-552A-66C8-567B-318F2F901905}"/>
              </a:ext>
            </a:extLst>
          </p:cNvPr>
          <p:cNvSpPr>
            <a:spLocks noGrp="1"/>
          </p:cNvSpPr>
          <p:nvPr>
            <p:ph type="sldNum" sz="quarter" idx="12"/>
          </p:nvPr>
        </p:nvSpPr>
        <p:spPr/>
        <p:txBody>
          <a:bodyPr/>
          <a:lstStyle/>
          <a:p>
            <a:fld id="{3C59DF08-3C9D-4160-B7C1-84E3C774CC64}" type="slidenum">
              <a:rPr lang="en-IN" smtClean="0"/>
              <a:t>‹#›</a:t>
            </a:fld>
            <a:endParaRPr lang="en-IN"/>
          </a:p>
        </p:txBody>
      </p:sp>
      <p:pic>
        <p:nvPicPr>
          <p:cNvPr id="12" name="Picture 11" descr="A blue and green text on a black background&#10;&#10;Description automatically generated with low confidence">
            <a:extLst>
              <a:ext uri="{FF2B5EF4-FFF2-40B4-BE49-F238E27FC236}">
                <a16:creationId xmlns:a16="http://schemas.microsoft.com/office/drawing/2014/main" id="{FF2D6F03-7B7B-BDE8-384B-7D53A2603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92" y="6365504"/>
            <a:ext cx="1563637" cy="365119"/>
          </a:xfrm>
          <a:prstGeom prst="rect">
            <a:avLst/>
          </a:prstGeom>
        </p:spPr>
      </p:pic>
      <p:cxnSp>
        <p:nvCxnSpPr>
          <p:cNvPr id="13" name="Straight Connector 12">
            <a:extLst>
              <a:ext uri="{FF2B5EF4-FFF2-40B4-BE49-F238E27FC236}">
                <a16:creationId xmlns:a16="http://schemas.microsoft.com/office/drawing/2014/main" id="{23A8F17B-7FE8-827C-D90F-79F7F6EF36FF}"/>
              </a:ext>
            </a:extLst>
          </p:cNvPr>
          <p:cNvCxnSpPr>
            <a:cxnSpLocks/>
          </p:cNvCxnSpPr>
          <p:nvPr/>
        </p:nvCxnSpPr>
        <p:spPr>
          <a:xfrm>
            <a:off x="838200" y="6280660"/>
            <a:ext cx="10515600" cy="0"/>
          </a:xfrm>
          <a:prstGeom prst="line">
            <a:avLst/>
          </a:prstGeom>
          <a:ln w="25400" cap="rnd">
            <a:gradFill>
              <a:gsLst>
                <a:gs pos="0">
                  <a:srgbClr val="30B57D"/>
                </a:gs>
                <a:gs pos="100000">
                  <a:srgbClr val="4472C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4" name="Title 13">
            <a:extLst>
              <a:ext uri="{FF2B5EF4-FFF2-40B4-BE49-F238E27FC236}">
                <a16:creationId xmlns:a16="http://schemas.microsoft.com/office/drawing/2014/main" id="{DC8A391B-792E-F4FC-E8F6-41F7BEBEBA95}"/>
              </a:ext>
            </a:extLst>
          </p:cNvPr>
          <p:cNvSpPr>
            <a:spLocks noGrp="1"/>
          </p:cNvSpPr>
          <p:nvPr>
            <p:ph type="title"/>
          </p:nvPr>
        </p:nvSpPr>
        <p:spPr>
          <a:xfrm>
            <a:off x="838200" y="365125"/>
            <a:ext cx="10515600" cy="720000"/>
          </a:xfrm>
        </p:spPr>
        <p:txBody>
          <a:bodyPr/>
          <a:lstStyle>
            <a:lvl1pPr>
              <a:defRPr>
                <a:solidFill>
                  <a:srgbClr val="1467B0"/>
                </a:solidFill>
              </a:defRPr>
            </a:lvl1pPr>
          </a:lstStyle>
          <a:p>
            <a:r>
              <a:rPr lang="en-GB"/>
              <a:t>Click to edit Master title style</a:t>
            </a:r>
            <a:endParaRPr lang="en-IN"/>
          </a:p>
        </p:txBody>
      </p:sp>
      <p:sp>
        <p:nvSpPr>
          <p:cNvPr id="16" name="Footer Placeholder 38">
            <a:extLst>
              <a:ext uri="{FF2B5EF4-FFF2-40B4-BE49-F238E27FC236}">
                <a16:creationId xmlns:a16="http://schemas.microsoft.com/office/drawing/2014/main" id="{C298A3D4-3511-CF12-7B00-9D533A232A48}"/>
              </a:ext>
            </a:extLst>
          </p:cNvPr>
          <p:cNvSpPr>
            <a:spLocks noGrp="1"/>
          </p:cNvSpPr>
          <p:nvPr>
            <p:ph type="ftr" sz="quarter" idx="11"/>
          </p:nvPr>
        </p:nvSpPr>
        <p:spPr>
          <a:xfrm>
            <a:off x="4038600" y="6359885"/>
            <a:ext cx="4114800" cy="365125"/>
          </a:xfrm>
        </p:spPr>
        <p:txBody>
          <a:bodyPr/>
          <a:lstStyle>
            <a:lvl1pPr>
              <a:defRPr sz="1000" b="0">
                <a:solidFill>
                  <a:schemeClr val="bg2">
                    <a:lumMod val="50000"/>
                  </a:schemeClr>
                </a:solidFill>
              </a:defRPr>
            </a:lvl1pPr>
          </a:lstStyle>
          <a:p>
            <a:endParaRPr lang="en-IN"/>
          </a:p>
        </p:txBody>
      </p:sp>
    </p:spTree>
    <p:extLst>
      <p:ext uri="{BB962C8B-B14F-4D97-AF65-F5344CB8AC3E}">
        <p14:creationId xmlns:p14="http://schemas.microsoft.com/office/powerpoint/2010/main" val="347526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B4B41A2-54D8-A996-A40C-C7F509D64A82}"/>
              </a:ext>
            </a:extLst>
          </p:cNvPr>
          <p:cNvSpPr/>
          <p:nvPr/>
        </p:nvSpPr>
        <p:spPr>
          <a:xfrm>
            <a:off x="7364187" y="5633430"/>
            <a:ext cx="1246413" cy="1224570"/>
          </a:xfrm>
          <a:custGeom>
            <a:avLst/>
            <a:gdLst>
              <a:gd name="connsiteX0" fmla="*/ 623206 w 1246413"/>
              <a:gd name="connsiteY0" fmla="*/ 0 h 1224570"/>
              <a:gd name="connsiteX1" fmla="*/ 1246413 w 1246413"/>
              <a:gd name="connsiteY1" fmla="*/ 311603 h 1224570"/>
              <a:gd name="connsiteX2" fmla="*/ 1246413 w 1246413"/>
              <a:gd name="connsiteY2" fmla="*/ 1134236 h 1224570"/>
              <a:gd name="connsiteX3" fmla="*/ 1065745 w 1246413"/>
              <a:gd name="connsiteY3" fmla="*/ 1224570 h 1224570"/>
              <a:gd name="connsiteX4" fmla="*/ 180668 w 1246413"/>
              <a:gd name="connsiteY4" fmla="*/ 1224570 h 1224570"/>
              <a:gd name="connsiteX5" fmla="*/ 0 w 1246413"/>
              <a:gd name="connsiteY5" fmla="*/ 1134236 h 1224570"/>
              <a:gd name="connsiteX6" fmla="*/ 0 w 1246413"/>
              <a:gd name="connsiteY6" fmla="*/ 311603 h 122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413" h="1224570">
                <a:moveTo>
                  <a:pt x="623206" y="0"/>
                </a:moveTo>
                <a:lnTo>
                  <a:pt x="1246413" y="311603"/>
                </a:lnTo>
                <a:lnTo>
                  <a:pt x="1246413" y="1134236"/>
                </a:lnTo>
                <a:lnTo>
                  <a:pt x="1065745" y="1224570"/>
                </a:lnTo>
                <a:lnTo>
                  <a:pt x="180668" y="1224570"/>
                </a:lnTo>
                <a:lnTo>
                  <a:pt x="0" y="1134236"/>
                </a:lnTo>
                <a:lnTo>
                  <a:pt x="0" y="311603"/>
                </a:lnTo>
                <a:close/>
              </a:path>
            </a:pathLst>
          </a:custGeom>
          <a:solidFill>
            <a:srgbClr val="1467B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Freeform: Shape 6">
            <a:extLst>
              <a:ext uri="{FF2B5EF4-FFF2-40B4-BE49-F238E27FC236}">
                <a16:creationId xmlns:a16="http://schemas.microsoft.com/office/drawing/2014/main" id="{480FE239-3924-A845-1DC3-A27512093FB9}"/>
              </a:ext>
            </a:extLst>
          </p:cNvPr>
          <p:cNvSpPr/>
          <p:nvPr/>
        </p:nvSpPr>
        <p:spPr>
          <a:xfrm>
            <a:off x="10963748" y="2494499"/>
            <a:ext cx="1231704" cy="2582695"/>
          </a:xfrm>
          <a:custGeom>
            <a:avLst/>
            <a:gdLst>
              <a:gd name="connsiteX0" fmla="*/ 1113230 w 1231704"/>
              <a:gd name="connsiteY0" fmla="*/ 0 h 2582695"/>
              <a:gd name="connsiteX1" fmla="*/ 1231704 w 1231704"/>
              <a:gd name="connsiteY1" fmla="*/ 59237 h 2582695"/>
              <a:gd name="connsiteX2" fmla="*/ 1231704 w 1231704"/>
              <a:gd name="connsiteY2" fmla="*/ 2523458 h 2582695"/>
              <a:gd name="connsiteX3" fmla="*/ 1113230 w 1231704"/>
              <a:gd name="connsiteY3" fmla="*/ 2582695 h 2582695"/>
              <a:gd name="connsiteX4" fmla="*/ 0 w 1231704"/>
              <a:gd name="connsiteY4" fmla="*/ 2026080 h 2582695"/>
              <a:gd name="connsiteX5" fmla="*/ 0 w 1231704"/>
              <a:gd name="connsiteY5" fmla="*/ 556616 h 258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704" h="2582695">
                <a:moveTo>
                  <a:pt x="1113230" y="0"/>
                </a:moveTo>
                <a:lnTo>
                  <a:pt x="1231704" y="59237"/>
                </a:lnTo>
                <a:lnTo>
                  <a:pt x="1231704" y="2523458"/>
                </a:lnTo>
                <a:lnTo>
                  <a:pt x="1113230" y="2582695"/>
                </a:lnTo>
                <a:lnTo>
                  <a:pt x="0" y="2026080"/>
                </a:lnTo>
                <a:lnTo>
                  <a:pt x="0" y="556616"/>
                </a:lnTo>
                <a:close/>
              </a:path>
            </a:pathLst>
          </a:cu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Title 1">
            <a:extLst>
              <a:ext uri="{FF2B5EF4-FFF2-40B4-BE49-F238E27FC236}">
                <a16:creationId xmlns:a16="http://schemas.microsoft.com/office/drawing/2014/main" id="{698F6893-DFA2-35B3-5A7E-0A50A22840C6}"/>
              </a:ext>
            </a:extLst>
          </p:cNvPr>
          <p:cNvSpPr>
            <a:spLocks noGrp="1"/>
          </p:cNvSpPr>
          <p:nvPr>
            <p:ph type="ctrTitle" hasCustomPrompt="1"/>
          </p:nvPr>
        </p:nvSpPr>
        <p:spPr>
          <a:xfrm>
            <a:off x="3012085" y="3514382"/>
            <a:ext cx="6167829" cy="1162416"/>
          </a:xfrm>
        </p:spPr>
        <p:txBody>
          <a:bodyPr anchor="ctr">
            <a:noAutofit/>
          </a:bodyPr>
          <a:lstStyle>
            <a:lvl1pPr algn="ctr">
              <a:defRPr sz="3200">
                <a:solidFill>
                  <a:schemeClr val="tx1">
                    <a:lumMod val="65000"/>
                    <a:lumOff val="35000"/>
                  </a:schemeClr>
                </a:solidFill>
                <a:latin typeface="Poppins Medium" panose="00000600000000000000" pitchFamily="2" charset="0"/>
                <a:cs typeface="Poppins Medium" panose="00000600000000000000" pitchFamily="2" charset="0"/>
              </a:defRPr>
            </a:lvl1pPr>
          </a:lstStyle>
          <a:p>
            <a:r>
              <a:rPr lang="en-US"/>
              <a:t>Thank You!</a:t>
            </a:r>
            <a:endParaRPr lang="en-IN"/>
          </a:p>
        </p:txBody>
      </p:sp>
      <p:sp>
        <p:nvSpPr>
          <p:cNvPr id="10" name="Hexagon 9">
            <a:extLst>
              <a:ext uri="{FF2B5EF4-FFF2-40B4-BE49-F238E27FC236}">
                <a16:creationId xmlns:a16="http://schemas.microsoft.com/office/drawing/2014/main" id="{6B79F4DD-1A43-39E2-3F77-B417305534BD}"/>
              </a:ext>
            </a:extLst>
          </p:cNvPr>
          <p:cNvSpPr/>
          <p:nvPr/>
        </p:nvSpPr>
        <p:spPr>
          <a:xfrm rot="5400000">
            <a:off x="7711291" y="359552"/>
            <a:ext cx="1082981" cy="933604"/>
          </a:xfrm>
          <a:prstGeom prst="hexagon">
            <a:avLst/>
          </a:prstGeom>
          <a:solidFill>
            <a:srgbClr val="1467B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EB8F594D-9F9D-D2D9-CF3A-2977A401F227}"/>
              </a:ext>
            </a:extLst>
          </p:cNvPr>
          <p:cNvSpPr/>
          <p:nvPr/>
        </p:nvSpPr>
        <p:spPr>
          <a:xfrm rot="5400000">
            <a:off x="10236408" y="5082303"/>
            <a:ext cx="1035716" cy="892858"/>
          </a:xfrm>
          <a:prstGeom prst="hexagon">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CE674F56-7BE1-CB4E-FC1A-79B9D74FD979}"/>
              </a:ext>
            </a:extLst>
          </p:cNvPr>
          <p:cNvSpPr/>
          <p:nvPr/>
        </p:nvSpPr>
        <p:spPr>
          <a:xfrm rot="5400000">
            <a:off x="4478047" y="942227"/>
            <a:ext cx="1082981" cy="933604"/>
          </a:xfrm>
          <a:prstGeom prst="hexagon">
            <a:avLst/>
          </a:prstGeom>
          <a:solidFill>
            <a:srgbClr val="1467B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Hexagon 12">
            <a:extLst>
              <a:ext uri="{FF2B5EF4-FFF2-40B4-BE49-F238E27FC236}">
                <a16:creationId xmlns:a16="http://schemas.microsoft.com/office/drawing/2014/main" id="{FB40709E-61F8-5A21-E73D-C22DD00B4185}"/>
              </a:ext>
            </a:extLst>
          </p:cNvPr>
          <p:cNvSpPr/>
          <p:nvPr/>
        </p:nvSpPr>
        <p:spPr>
          <a:xfrm rot="5400000">
            <a:off x="6393955" y="4948872"/>
            <a:ext cx="735266" cy="633850"/>
          </a:xfrm>
          <a:prstGeom prst="hexagon">
            <a:avLst/>
          </a:prstGeom>
          <a:solidFill>
            <a:srgbClr val="4472C4">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0713D12A-A693-26DA-412A-8F70FDFBC2A3}"/>
              </a:ext>
            </a:extLst>
          </p:cNvPr>
          <p:cNvSpPr/>
          <p:nvPr/>
        </p:nvSpPr>
        <p:spPr>
          <a:xfrm>
            <a:off x="8938658" y="0"/>
            <a:ext cx="1815608" cy="1601338"/>
          </a:xfrm>
          <a:custGeom>
            <a:avLst/>
            <a:gdLst>
              <a:gd name="connsiteX0" fmla="*/ 0 w 1815608"/>
              <a:gd name="connsiteY0" fmla="*/ 0 h 1601338"/>
              <a:gd name="connsiteX1" fmla="*/ 1815608 w 1815608"/>
              <a:gd name="connsiteY1" fmla="*/ 0 h 1601338"/>
              <a:gd name="connsiteX2" fmla="*/ 1815608 w 1815608"/>
              <a:gd name="connsiteY2" fmla="*/ 1147436 h 1601338"/>
              <a:gd name="connsiteX3" fmla="*/ 907804 w 1815608"/>
              <a:gd name="connsiteY3" fmla="*/ 1601338 h 1601338"/>
              <a:gd name="connsiteX4" fmla="*/ 0 w 1815608"/>
              <a:gd name="connsiteY4" fmla="*/ 1147436 h 160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608" h="1601338">
                <a:moveTo>
                  <a:pt x="0" y="0"/>
                </a:moveTo>
                <a:lnTo>
                  <a:pt x="1815608" y="0"/>
                </a:lnTo>
                <a:lnTo>
                  <a:pt x="1815608" y="1147436"/>
                </a:lnTo>
                <a:lnTo>
                  <a:pt x="907804" y="1601338"/>
                </a:lnTo>
                <a:lnTo>
                  <a:pt x="0" y="1147436"/>
                </a:lnTo>
                <a:close/>
              </a:path>
            </a:pathLst>
          </a:custGeom>
          <a:solidFill>
            <a:srgbClr val="30B57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5" name="Picture 14" descr="A blue and green text on a black background&#10;&#10;Description automatically generated with low confidence">
            <a:extLst>
              <a:ext uri="{FF2B5EF4-FFF2-40B4-BE49-F238E27FC236}">
                <a16:creationId xmlns:a16="http://schemas.microsoft.com/office/drawing/2014/main" id="{7619793F-FBBD-C249-C7E4-8B01462E5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971" y="2711635"/>
            <a:ext cx="3860059" cy="901349"/>
          </a:xfrm>
          <a:prstGeom prst="rect">
            <a:avLst/>
          </a:prstGeom>
        </p:spPr>
      </p:pic>
      <p:sp>
        <p:nvSpPr>
          <p:cNvPr id="9" name="Footer Placeholder 38">
            <a:extLst>
              <a:ext uri="{FF2B5EF4-FFF2-40B4-BE49-F238E27FC236}">
                <a16:creationId xmlns:a16="http://schemas.microsoft.com/office/drawing/2014/main" id="{AF23256B-16AC-8B51-E08F-710CD08AEBD5}"/>
              </a:ext>
            </a:extLst>
          </p:cNvPr>
          <p:cNvSpPr>
            <a:spLocks noGrp="1"/>
          </p:cNvSpPr>
          <p:nvPr>
            <p:ph type="ftr" sz="quarter" idx="11"/>
          </p:nvPr>
        </p:nvSpPr>
        <p:spPr>
          <a:xfrm>
            <a:off x="4038600" y="6359885"/>
            <a:ext cx="4114800" cy="365125"/>
          </a:xfrm>
        </p:spPr>
        <p:txBody>
          <a:bodyPr/>
          <a:lstStyle>
            <a:lvl1pPr>
              <a:defRPr sz="1000" b="0">
                <a:solidFill>
                  <a:schemeClr val="bg2">
                    <a:lumMod val="50000"/>
                  </a:schemeClr>
                </a:solidFill>
              </a:defRPr>
            </a:lvl1pPr>
          </a:lstStyle>
          <a:p>
            <a:endParaRPr lang="en-IN"/>
          </a:p>
        </p:txBody>
      </p:sp>
    </p:spTree>
    <p:extLst>
      <p:ext uri="{BB962C8B-B14F-4D97-AF65-F5344CB8AC3E}">
        <p14:creationId xmlns:p14="http://schemas.microsoft.com/office/powerpoint/2010/main" val="310762959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0101-F255-D89D-3DE6-7F1B6A38E46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DB834218-3334-D68D-BF42-7D14460561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IN"/>
          </a:p>
        </p:txBody>
      </p:sp>
      <p:sp>
        <p:nvSpPr>
          <p:cNvPr id="4" name="Text Placeholder 3">
            <a:extLst>
              <a:ext uri="{FF2B5EF4-FFF2-40B4-BE49-F238E27FC236}">
                <a16:creationId xmlns:a16="http://schemas.microsoft.com/office/drawing/2014/main" id="{FD247195-742F-D757-41B2-D8C99026F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87702F-146D-A8A6-703C-7F139E36B5F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A54BEAF-695D-A5CE-848D-7B379A2369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25D4C1-2977-5476-64C7-170148088EC2}"/>
              </a:ext>
            </a:extLst>
          </p:cNvPr>
          <p:cNvSpPr>
            <a:spLocks noGrp="1"/>
          </p:cNvSpPr>
          <p:nvPr>
            <p:ph type="sldNum" sz="quarter" idx="12"/>
          </p:nvPr>
        </p:nvSpPr>
        <p:spPr/>
        <p:txBody>
          <a:bodyPr/>
          <a:lstStyle/>
          <a:p>
            <a:fld id="{3C59DF08-3C9D-4160-B7C1-84E3C774CC64}" type="slidenum">
              <a:rPr lang="en-IN" smtClean="0"/>
              <a:t>‹#›</a:t>
            </a:fld>
            <a:endParaRPr lang="en-IN"/>
          </a:p>
        </p:txBody>
      </p:sp>
    </p:spTree>
    <p:extLst>
      <p:ext uri="{BB962C8B-B14F-4D97-AF65-F5344CB8AC3E}">
        <p14:creationId xmlns:p14="http://schemas.microsoft.com/office/powerpoint/2010/main" val="1591464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2FF94-BECA-3C99-6E88-4A7C2A9C8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A419ED39-86E0-E8D4-9D72-C72E517727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5F99EEEC-86C0-DCE9-D7B3-E493B49101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0E4BF61A-1655-D95F-CA46-D660A96AC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0910FD7-8CB9-4808-8DB2-BE3D6228D7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59DF08-3C9D-4160-B7C1-84E3C774CC64}" type="slidenum">
              <a:rPr lang="en-IN" smtClean="0"/>
              <a:t>‹#›</a:t>
            </a:fld>
            <a:endParaRPr lang="en-IN"/>
          </a:p>
        </p:txBody>
      </p:sp>
    </p:spTree>
    <p:extLst>
      <p:ext uri="{BB962C8B-B14F-4D97-AF65-F5344CB8AC3E}">
        <p14:creationId xmlns:p14="http://schemas.microsoft.com/office/powerpoint/2010/main" val="35529113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1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47.jpg"/><Relationship Id="rId4" Type="http://schemas.openxmlformats.org/officeDocument/2006/relationships/image" Target="../media/image46.jp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diagramLayout" Target="../diagrams/layout1.xml"/><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52.png"/><Relationship Id="rId5" Type="http://schemas.openxmlformats.org/officeDocument/2006/relationships/diagramColors" Target="../diagrams/colors1.xml"/><Relationship Id="rId10" Type="http://schemas.openxmlformats.org/officeDocument/2006/relationships/image" Target="../media/image51.png"/><Relationship Id="rId4" Type="http://schemas.openxmlformats.org/officeDocument/2006/relationships/diagramQuickStyle" Target="../diagrams/quickStyle1.xml"/><Relationship Id="rId9" Type="http://schemas.openxmlformats.org/officeDocument/2006/relationships/image" Target="../media/image50.png"/><Relationship Id="rId1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17.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1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1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xxxx.routematic.com/" TargetMode="Externa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2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2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9.jp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0700-FA90-4ECC-9463-B1614EEA456E}"/>
              </a:ext>
            </a:extLst>
          </p:cNvPr>
          <p:cNvSpPr>
            <a:spLocks noGrp="1"/>
          </p:cNvSpPr>
          <p:nvPr>
            <p:ph type="ctrTitle"/>
          </p:nvPr>
        </p:nvSpPr>
        <p:spPr/>
        <p:txBody>
          <a:bodyPr/>
          <a:lstStyle/>
          <a:p>
            <a:r>
              <a:rPr lang="en-IN" b="1" cap="small" dirty="0">
                <a:latin typeface="Palatino Linotype" panose="02040502050505030304" pitchFamily="18" charset="0"/>
              </a:rPr>
              <a:t>Employee Features &amp; User Guide</a:t>
            </a:r>
            <a:endParaRPr lang="en-IN" dirty="0"/>
          </a:p>
        </p:txBody>
      </p:sp>
      <p:sp>
        <p:nvSpPr>
          <p:cNvPr id="3" name="TextBox 2">
            <a:extLst>
              <a:ext uri="{FF2B5EF4-FFF2-40B4-BE49-F238E27FC236}">
                <a16:creationId xmlns:a16="http://schemas.microsoft.com/office/drawing/2014/main" id="{803508BA-F473-4DB9-A2B4-433A05D44530}"/>
              </a:ext>
            </a:extLst>
          </p:cNvPr>
          <p:cNvSpPr txBox="1"/>
          <p:nvPr/>
        </p:nvSpPr>
        <p:spPr>
          <a:xfrm>
            <a:off x="1071957" y="5160454"/>
            <a:ext cx="2961995" cy="307777"/>
          </a:xfrm>
          <a:prstGeom prst="rect">
            <a:avLst/>
          </a:prstGeom>
          <a:noFill/>
        </p:spPr>
        <p:txBody>
          <a:bodyPr wrap="square" rtlCol="0">
            <a:spAutoFit/>
          </a:bodyPr>
          <a:lstStyle/>
          <a:p>
            <a:r>
              <a:rPr lang="en-IN" sz="1400" b="1" dirty="0">
                <a:solidFill>
                  <a:srgbClr val="32B77E"/>
                </a:solidFill>
              </a:rPr>
              <a:t>Document Version: v2.0</a:t>
            </a:r>
          </a:p>
        </p:txBody>
      </p:sp>
    </p:spTree>
    <p:extLst>
      <p:ext uri="{BB962C8B-B14F-4D97-AF65-F5344CB8AC3E}">
        <p14:creationId xmlns:p14="http://schemas.microsoft.com/office/powerpoint/2010/main" val="233954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341A-E955-4633-8F16-83654C001982}"/>
              </a:ext>
            </a:extLst>
          </p:cNvPr>
          <p:cNvSpPr>
            <a:spLocks noGrp="1"/>
          </p:cNvSpPr>
          <p:nvPr>
            <p:ph type="title"/>
          </p:nvPr>
        </p:nvSpPr>
        <p:spPr/>
        <p:txBody>
          <a:bodyPr>
            <a:normAutofit/>
          </a:bodyPr>
          <a:lstStyle/>
          <a:p>
            <a:r>
              <a:rPr lang="en-US" sz="2800" dirty="0"/>
              <a:t>Cab Booking – Roster (Single Day)</a:t>
            </a:r>
          </a:p>
        </p:txBody>
      </p:sp>
      <p:sp>
        <p:nvSpPr>
          <p:cNvPr id="3" name="Slide Number Placeholder 2">
            <a:extLst>
              <a:ext uri="{FF2B5EF4-FFF2-40B4-BE49-F238E27FC236}">
                <a16:creationId xmlns:a16="http://schemas.microsoft.com/office/drawing/2014/main" id="{BDBF41AB-9764-411F-BEB2-BDA69B08A723}"/>
              </a:ext>
            </a:extLst>
          </p:cNvPr>
          <p:cNvSpPr>
            <a:spLocks noGrp="1"/>
          </p:cNvSpPr>
          <p:nvPr>
            <p:ph type="sldNum" sz="quarter" idx="12"/>
          </p:nvPr>
        </p:nvSpPr>
        <p:spPr/>
        <p:txBody>
          <a:bodyPr/>
          <a:lstStyle/>
          <a:p>
            <a:fld id="{3C59DF08-3C9D-4160-B7C1-84E3C774CC64}" type="slidenum">
              <a:rPr lang="en-IN" smtClean="0"/>
              <a:pPr/>
              <a:t>10</a:t>
            </a:fld>
            <a:endParaRPr lang="en-IN"/>
          </a:p>
        </p:txBody>
      </p:sp>
      <p:sp>
        <p:nvSpPr>
          <p:cNvPr id="11" name="Rectangle 10">
            <a:extLst>
              <a:ext uri="{FF2B5EF4-FFF2-40B4-BE49-F238E27FC236}">
                <a16:creationId xmlns:a16="http://schemas.microsoft.com/office/drawing/2014/main" id="{19ADF89F-684E-43AF-8565-93EBD91DB1FB}"/>
              </a:ext>
            </a:extLst>
          </p:cNvPr>
          <p:cNvSpPr/>
          <p:nvPr/>
        </p:nvSpPr>
        <p:spPr>
          <a:xfrm>
            <a:off x="666750" y="5030535"/>
            <a:ext cx="2343149" cy="1167180"/>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050" dirty="0">
                <a:latin typeface="Poppins" panose="00000500000000000000" pitchFamily="2" charset="0"/>
                <a:cs typeface="Poppins" panose="00000500000000000000" pitchFamily="2" charset="0"/>
              </a:rPr>
              <a:t>Click on the Roster Icon, Roster page will open with dates.</a:t>
            </a:r>
          </a:p>
          <a:p>
            <a:pPr algn="ctr"/>
            <a:r>
              <a:rPr lang="en-US" sz="1050" dirty="0">
                <a:latin typeface="Poppins" panose="00000500000000000000" pitchFamily="2" charset="0"/>
                <a:cs typeface="Poppins" panose="00000500000000000000" pitchFamily="2" charset="0"/>
              </a:rPr>
              <a:t>Date in Green indicates current date.</a:t>
            </a:r>
          </a:p>
        </p:txBody>
      </p:sp>
      <p:sp>
        <p:nvSpPr>
          <p:cNvPr id="13" name="Rectangle 12">
            <a:extLst>
              <a:ext uri="{FF2B5EF4-FFF2-40B4-BE49-F238E27FC236}">
                <a16:creationId xmlns:a16="http://schemas.microsoft.com/office/drawing/2014/main" id="{05C52332-AD31-469C-BA69-F3E460487BDB}"/>
              </a:ext>
            </a:extLst>
          </p:cNvPr>
          <p:cNvSpPr/>
          <p:nvPr/>
        </p:nvSpPr>
        <p:spPr>
          <a:xfrm>
            <a:off x="3421060" y="5043120"/>
            <a:ext cx="2082159" cy="1167180"/>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050" b="1" dirty="0">
                <a:latin typeface="Poppins" panose="00000500000000000000" pitchFamily="2" charset="0"/>
                <a:cs typeface="Poppins" panose="00000500000000000000" pitchFamily="2" charset="0"/>
              </a:rPr>
              <a:t>Single Day Rostering</a:t>
            </a:r>
          </a:p>
          <a:p>
            <a:pPr algn="ctr"/>
            <a:r>
              <a:rPr lang="en-US" sz="1050" dirty="0">
                <a:latin typeface="Poppins" panose="00000500000000000000" pitchFamily="2" charset="0"/>
                <a:cs typeface="Poppins" panose="00000500000000000000" pitchFamily="2" charset="0"/>
              </a:rPr>
              <a:t>Select Single Day 20</a:t>
            </a:r>
            <a:r>
              <a:rPr lang="en-US" sz="1050" baseline="30000" dirty="0">
                <a:latin typeface="Poppins" panose="00000500000000000000" pitchFamily="2" charset="0"/>
                <a:cs typeface="Poppins" panose="00000500000000000000" pitchFamily="2" charset="0"/>
              </a:rPr>
              <a:t>th</a:t>
            </a:r>
            <a:r>
              <a:rPr lang="en-US" sz="1050" dirty="0">
                <a:latin typeface="Poppins" panose="00000500000000000000" pitchFamily="2" charset="0"/>
                <a:cs typeface="Poppins" panose="00000500000000000000" pitchFamily="2" charset="0"/>
              </a:rPr>
              <a:t> Aug</a:t>
            </a:r>
          </a:p>
          <a:p>
            <a:pPr algn="ctr"/>
            <a:r>
              <a:rPr lang="en-US" sz="1050" dirty="0">
                <a:latin typeface="Poppins" panose="00000500000000000000" pitchFamily="2" charset="0"/>
                <a:cs typeface="Poppins" panose="00000500000000000000" pitchFamily="2" charset="0"/>
              </a:rPr>
              <a:t>Select Login and Logout Time Select Your Pickup and Drop Location</a:t>
            </a:r>
          </a:p>
        </p:txBody>
      </p:sp>
      <p:sp>
        <p:nvSpPr>
          <p:cNvPr id="15" name="Rectangle 14">
            <a:extLst>
              <a:ext uri="{FF2B5EF4-FFF2-40B4-BE49-F238E27FC236}">
                <a16:creationId xmlns:a16="http://schemas.microsoft.com/office/drawing/2014/main" id="{875A0849-7E56-430C-9AD3-BB03D5E55A9F}"/>
              </a:ext>
            </a:extLst>
          </p:cNvPr>
          <p:cNvSpPr/>
          <p:nvPr/>
        </p:nvSpPr>
        <p:spPr>
          <a:xfrm>
            <a:off x="6039865" y="5043120"/>
            <a:ext cx="2082160" cy="1167180"/>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050" dirty="0">
                <a:latin typeface="Poppins" panose="00000500000000000000" pitchFamily="2" charset="0"/>
                <a:cs typeface="Poppins" panose="00000500000000000000" pitchFamily="2" charset="0"/>
              </a:rPr>
              <a:t>Post Selection of Login &amp; Logout Time and Pickup &amp; Drop Point Click on Save/Update Roster</a:t>
            </a:r>
          </a:p>
        </p:txBody>
      </p:sp>
      <p:sp>
        <p:nvSpPr>
          <p:cNvPr id="17" name="Rectangle 16">
            <a:extLst>
              <a:ext uri="{FF2B5EF4-FFF2-40B4-BE49-F238E27FC236}">
                <a16:creationId xmlns:a16="http://schemas.microsoft.com/office/drawing/2014/main" id="{F241A5D0-62DE-4DF5-8C2B-E73B7D25B637}"/>
              </a:ext>
            </a:extLst>
          </p:cNvPr>
          <p:cNvSpPr/>
          <p:nvPr/>
        </p:nvSpPr>
        <p:spPr>
          <a:xfrm>
            <a:off x="8658671" y="5031959"/>
            <a:ext cx="2080215" cy="1167180"/>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050" dirty="0">
                <a:latin typeface="Poppins" panose="00000500000000000000" pitchFamily="2" charset="0"/>
                <a:cs typeface="Poppins" panose="00000500000000000000" pitchFamily="2" charset="0"/>
              </a:rPr>
              <a:t>Once the roster is saved, the date will have a Blue background. Date with green background indicates that the roster is available for the current date.</a:t>
            </a:r>
          </a:p>
        </p:txBody>
      </p:sp>
      <p:pic>
        <p:nvPicPr>
          <p:cNvPr id="5" name="Picture 4" descr="A screenshot of a calendar&#10;&#10;Description automatically generated">
            <a:extLst>
              <a:ext uri="{FF2B5EF4-FFF2-40B4-BE49-F238E27FC236}">
                <a16:creationId xmlns:a16="http://schemas.microsoft.com/office/drawing/2014/main" id="{4A52213D-7692-A687-BDC7-F9FFF28DDBB0}"/>
              </a:ext>
            </a:extLst>
          </p:cNvPr>
          <p:cNvPicPr>
            <a:picLocks noChangeAspect="1"/>
          </p:cNvPicPr>
          <p:nvPr/>
        </p:nvPicPr>
        <p:blipFill rotWithShape="1">
          <a:blip r:embed="rId2">
            <a:extLst>
              <a:ext uri="{28A0092B-C50C-407E-A947-70E740481C1C}">
                <a14:useLocalDpi xmlns:a14="http://schemas.microsoft.com/office/drawing/2010/main" val="0"/>
              </a:ext>
            </a:extLst>
          </a:blip>
          <a:srcRect t="4584" b="5832"/>
          <a:stretch/>
        </p:blipFill>
        <p:spPr>
          <a:xfrm>
            <a:off x="828179" y="1063181"/>
            <a:ext cx="1963524" cy="3938779"/>
          </a:xfrm>
          <a:prstGeom prst="rect">
            <a:avLst/>
          </a:prstGeom>
          <a:ln>
            <a:solidFill>
              <a:schemeClr val="tx1"/>
            </a:solidFill>
          </a:ln>
        </p:spPr>
      </p:pic>
      <p:pic>
        <p:nvPicPr>
          <p:cNvPr id="7" name="Picture 6" descr="A screenshot of a phone&#10;&#10;Description automatically generated">
            <a:extLst>
              <a:ext uri="{FF2B5EF4-FFF2-40B4-BE49-F238E27FC236}">
                <a16:creationId xmlns:a16="http://schemas.microsoft.com/office/drawing/2014/main" id="{A90507AB-30C9-7D99-E49B-5EFD3A8EE6BD}"/>
              </a:ext>
            </a:extLst>
          </p:cNvPr>
          <p:cNvPicPr>
            <a:picLocks noChangeAspect="1"/>
          </p:cNvPicPr>
          <p:nvPr/>
        </p:nvPicPr>
        <p:blipFill rotWithShape="1">
          <a:blip r:embed="rId3">
            <a:extLst>
              <a:ext uri="{28A0092B-C50C-407E-A947-70E740481C1C}">
                <a14:useLocalDpi xmlns:a14="http://schemas.microsoft.com/office/drawing/2010/main" val="0"/>
              </a:ext>
            </a:extLst>
          </a:blip>
          <a:srcRect t="5000" b="6111"/>
          <a:stretch/>
        </p:blipFill>
        <p:spPr>
          <a:xfrm>
            <a:off x="3469700" y="1041988"/>
            <a:ext cx="1989594" cy="3959972"/>
          </a:xfrm>
          <a:prstGeom prst="rect">
            <a:avLst/>
          </a:prstGeom>
          <a:ln>
            <a:solidFill>
              <a:schemeClr val="tx1"/>
            </a:solidFill>
          </a:ln>
        </p:spPr>
      </p:pic>
      <p:pic>
        <p:nvPicPr>
          <p:cNvPr id="9" name="Picture 8" descr="A screenshot of a phone&#10;&#10;Description automatically generated">
            <a:extLst>
              <a:ext uri="{FF2B5EF4-FFF2-40B4-BE49-F238E27FC236}">
                <a16:creationId xmlns:a16="http://schemas.microsoft.com/office/drawing/2014/main" id="{1182B4C5-01DC-D27C-4AE8-AE568B544050}"/>
              </a:ext>
            </a:extLst>
          </p:cNvPr>
          <p:cNvPicPr>
            <a:picLocks noChangeAspect="1"/>
          </p:cNvPicPr>
          <p:nvPr/>
        </p:nvPicPr>
        <p:blipFill rotWithShape="1">
          <a:blip r:embed="rId4">
            <a:extLst>
              <a:ext uri="{28A0092B-C50C-407E-A947-70E740481C1C}">
                <a14:useLocalDpi xmlns:a14="http://schemas.microsoft.com/office/drawing/2010/main" val="0"/>
              </a:ext>
            </a:extLst>
          </a:blip>
          <a:srcRect t="4306" b="5694"/>
          <a:stretch/>
        </p:blipFill>
        <p:spPr>
          <a:xfrm>
            <a:off x="6089560" y="1030086"/>
            <a:ext cx="1989594" cy="3960766"/>
          </a:xfrm>
          <a:prstGeom prst="rect">
            <a:avLst/>
          </a:prstGeom>
          <a:ln>
            <a:solidFill>
              <a:schemeClr val="tx1"/>
            </a:solidFill>
          </a:ln>
        </p:spPr>
      </p:pic>
      <p:pic>
        <p:nvPicPr>
          <p:cNvPr id="19" name="Picture 18" descr="A screenshot of a calendar&#10;&#10;Description automatically generated">
            <a:extLst>
              <a:ext uri="{FF2B5EF4-FFF2-40B4-BE49-F238E27FC236}">
                <a16:creationId xmlns:a16="http://schemas.microsoft.com/office/drawing/2014/main" id="{7BCB526A-3EDA-FDAE-5761-7DB623E68CA3}"/>
              </a:ext>
            </a:extLst>
          </p:cNvPr>
          <p:cNvPicPr>
            <a:picLocks noChangeAspect="1"/>
          </p:cNvPicPr>
          <p:nvPr/>
        </p:nvPicPr>
        <p:blipFill rotWithShape="1">
          <a:blip r:embed="rId5">
            <a:extLst>
              <a:ext uri="{28A0092B-C50C-407E-A947-70E740481C1C}">
                <a14:useLocalDpi xmlns:a14="http://schemas.microsoft.com/office/drawing/2010/main" val="0"/>
              </a:ext>
            </a:extLst>
          </a:blip>
          <a:srcRect t="4722" b="5695"/>
          <a:stretch/>
        </p:blipFill>
        <p:spPr>
          <a:xfrm>
            <a:off x="8684545" y="1030086"/>
            <a:ext cx="1989594" cy="3960766"/>
          </a:xfrm>
          <a:prstGeom prst="rect">
            <a:avLst/>
          </a:prstGeom>
          <a:ln>
            <a:solidFill>
              <a:schemeClr val="tx1"/>
            </a:solidFill>
          </a:ln>
        </p:spPr>
      </p:pic>
    </p:spTree>
    <p:extLst>
      <p:ext uri="{BB962C8B-B14F-4D97-AF65-F5344CB8AC3E}">
        <p14:creationId xmlns:p14="http://schemas.microsoft.com/office/powerpoint/2010/main" val="170415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341A-E955-4633-8F16-83654C001982}"/>
              </a:ext>
            </a:extLst>
          </p:cNvPr>
          <p:cNvSpPr>
            <a:spLocks noGrp="1"/>
          </p:cNvSpPr>
          <p:nvPr>
            <p:ph type="title"/>
          </p:nvPr>
        </p:nvSpPr>
        <p:spPr/>
        <p:txBody>
          <a:bodyPr>
            <a:normAutofit/>
          </a:bodyPr>
          <a:lstStyle/>
          <a:p>
            <a:r>
              <a:rPr lang="en-US" sz="2800" dirty="0"/>
              <a:t>Cab Booking – Roster (Date Range)</a:t>
            </a:r>
          </a:p>
        </p:txBody>
      </p:sp>
      <p:sp>
        <p:nvSpPr>
          <p:cNvPr id="3" name="Slide Number Placeholder 2">
            <a:extLst>
              <a:ext uri="{FF2B5EF4-FFF2-40B4-BE49-F238E27FC236}">
                <a16:creationId xmlns:a16="http://schemas.microsoft.com/office/drawing/2014/main" id="{BDBF41AB-9764-411F-BEB2-BDA69B08A723}"/>
              </a:ext>
            </a:extLst>
          </p:cNvPr>
          <p:cNvSpPr>
            <a:spLocks noGrp="1"/>
          </p:cNvSpPr>
          <p:nvPr>
            <p:ph type="sldNum" sz="quarter" idx="12"/>
          </p:nvPr>
        </p:nvSpPr>
        <p:spPr/>
        <p:txBody>
          <a:bodyPr/>
          <a:lstStyle/>
          <a:p>
            <a:fld id="{3C59DF08-3C9D-4160-B7C1-84E3C774CC64}" type="slidenum">
              <a:rPr lang="en-IN" smtClean="0"/>
              <a:pPr/>
              <a:t>11</a:t>
            </a:fld>
            <a:endParaRPr lang="en-IN"/>
          </a:p>
        </p:txBody>
      </p:sp>
      <p:sp>
        <p:nvSpPr>
          <p:cNvPr id="19" name="Rectangle 18">
            <a:extLst>
              <a:ext uri="{FF2B5EF4-FFF2-40B4-BE49-F238E27FC236}">
                <a16:creationId xmlns:a16="http://schemas.microsoft.com/office/drawing/2014/main" id="{8CCDED70-0AC8-4DAB-8926-2E2258FE7642}"/>
              </a:ext>
            </a:extLst>
          </p:cNvPr>
          <p:cNvSpPr/>
          <p:nvPr/>
        </p:nvSpPr>
        <p:spPr>
          <a:xfrm>
            <a:off x="911499" y="5038690"/>
            <a:ext cx="2064663" cy="1068453"/>
          </a:xfrm>
          <a:prstGeom prst="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solidFill>
                  <a:schemeClr val="bg1"/>
                </a:solidFill>
                <a:latin typeface="Poppins" panose="00000500000000000000" pitchFamily="2" charset="0"/>
                <a:cs typeface="Poppins" panose="00000500000000000000" pitchFamily="2" charset="0"/>
              </a:rPr>
              <a:t>Click on the “+” icon to do rostering for a range</a:t>
            </a:r>
          </a:p>
        </p:txBody>
      </p:sp>
      <p:sp>
        <p:nvSpPr>
          <p:cNvPr id="22" name="Rectangle 21">
            <a:extLst>
              <a:ext uri="{FF2B5EF4-FFF2-40B4-BE49-F238E27FC236}">
                <a16:creationId xmlns:a16="http://schemas.microsoft.com/office/drawing/2014/main" id="{20B5F0E7-D668-44DA-9789-459991C380A1}"/>
              </a:ext>
            </a:extLst>
          </p:cNvPr>
          <p:cNvSpPr/>
          <p:nvPr/>
        </p:nvSpPr>
        <p:spPr>
          <a:xfrm>
            <a:off x="3701017" y="5038690"/>
            <a:ext cx="4167117" cy="1068453"/>
          </a:xfrm>
          <a:prstGeom prst="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marL="171450" indent="-171450">
              <a:buFont typeface="Arial" panose="020B0604020202020204" pitchFamily="34" charset="0"/>
              <a:buChar char="•"/>
            </a:pPr>
            <a:r>
              <a:rPr lang="en-US" sz="1050" dirty="0">
                <a:solidFill>
                  <a:schemeClr val="bg1"/>
                </a:solidFill>
                <a:latin typeface="Poppins" panose="00000500000000000000" pitchFamily="2" charset="0"/>
                <a:cs typeface="Poppins" panose="00000500000000000000" pitchFamily="2" charset="0"/>
              </a:rPr>
              <a:t>Select the Roster for Login, Logout or Both</a:t>
            </a:r>
          </a:p>
          <a:p>
            <a:pPr marL="171450" indent="-171450">
              <a:buFont typeface="Arial" panose="020B0604020202020204" pitchFamily="34" charset="0"/>
              <a:buChar char="•"/>
            </a:pPr>
            <a:r>
              <a:rPr lang="en-US" sz="1050" dirty="0">
                <a:solidFill>
                  <a:schemeClr val="bg1"/>
                </a:solidFill>
                <a:latin typeface="Poppins" panose="00000500000000000000" pitchFamily="2" charset="0"/>
                <a:cs typeface="Poppins" panose="00000500000000000000" pitchFamily="2" charset="0"/>
              </a:rPr>
              <a:t>Select your weekly off days</a:t>
            </a:r>
          </a:p>
          <a:p>
            <a:pPr marL="171450" indent="-171450">
              <a:buFont typeface="Arial" panose="020B0604020202020204" pitchFamily="34" charset="0"/>
              <a:buChar char="•"/>
            </a:pPr>
            <a:r>
              <a:rPr lang="en-US" sz="1050" dirty="0">
                <a:solidFill>
                  <a:schemeClr val="bg1"/>
                </a:solidFill>
                <a:latin typeface="Poppins" panose="00000500000000000000" pitchFamily="2" charset="0"/>
                <a:cs typeface="Poppins" panose="00000500000000000000" pitchFamily="2" charset="0"/>
              </a:rPr>
              <a:t>Select the From and To date for Rostering</a:t>
            </a:r>
          </a:p>
          <a:p>
            <a:pPr marL="171450" indent="-171450">
              <a:buFont typeface="Arial" panose="020B0604020202020204" pitchFamily="34" charset="0"/>
              <a:buChar char="•"/>
            </a:pPr>
            <a:r>
              <a:rPr lang="en-US" sz="1050" dirty="0">
                <a:solidFill>
                  <a:schemeClr val="bg1"/>
                </a:solidFill>
                <a:latin typeface="Poppins" panose="00000500000000000000" pitchFamily="2" charset="0"/>
                <a:cs typeface="Poppins" panose="00000500000000000000" pitchFamily="2" charset="0"/>
              </a:rPr>
              <a:t>Select your login and logout time</a:t>
            </a:r>
          </a:p>
          <a:p>
            <a:pPr marL="171450" indent="-171450">
              <a:buFont typeface="Arial" panose="020B0604020202020204" pitchFamily="34" charset="0"/>
              <a:buChar char="•"/>
            </a:pPr>
            <a:r>
              <a:rPr lang="en-US" sz="1050" dirty="0">
                <a:solidFill>
                  <a:schemeClr val="bg1"/>
                </a:solidFill>
                <a:latin typeface="Poppins" panose="00000500000000000000" pitchFamily="2" charset="0"/>
                <a:cs typeface="Poppins" panose="00000500000000000000" pitchFamily="2" charset="0"/>
              </a:rPr>
              <a:t>Select you Pickup and drop Location</a:t>
            </a:r>
          </a:p>
          <a:p>
            <a:pPr marL="171450" indent="-171450">
              <a:buFont typeface="Arial" panose="020B0604020202020204" pitchFamily="34" charset="0"/>
              <a:buChar char="•"/>
            </a:pPr>
            <a:r>
              <a:rPr lang="en-US" sz="1050" dirty="0">
                <a:solidFill>
                  <a:schemeClr val="bg1"/>
                </a:solidFill>
                <a:latin typeface="Poppins" panose="00000500000000000000" pitchFamily="2" charset="0"/>
                <a:cs typeface="Poppins" panose="00000500000000000000" pitchFamily="2" charset="0"/>
              </a:rPr>
              <a:t>Click Save</a:t>
            </a:r>
          </a:p>
        </p:txBody>
      </p:sp>
      <p:sp>
        <p:nvSpPr>
          <p:cNvPr id="25" name="Rectangle 24">
            <a:extLst>
              <a:ext uri="{FF2B5EF4-FFF2-40B4-BE49-F238E27FC236}">
                <a16:creationId xmlns:a16="http://schemas.microsoft.com/office/drawing/2014/main" id="{20D6D843-0F3C-4797-B5A5-24162C61DA12}"/>
              </a:ext>
            </a:extLst>
          </p:cNvPr>
          <p:cNvSpPr/>
          <p:nvPr/>
        </p:nvSpPr>
        <p:spPr>
          <a:xfrm>
            <a:off x="8704730" y="5038690"/>
            <a:ext cx="2034512" cy="1068454"/>
          </a:xfrm>
          <a:prstGeom prst="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a:solidFill>
                  <a:schemeClr val="bg1"/>
                </a:solidFill>
                <a:latin typeface="Poppins" panose="00000500000000000000" pitchFamily="2" charset="0"/>
                <a:cs typeface="Poppins" panose="00000500000000000000" pitchFamily="2" charset="0"/>
              </a:rPr>
              <a:t>Once the roster is updated, the future date for which the roster is updated will have blue background</a:t>
            </a:r>
          </a:p>
        </p:txBody>
      </p:sp>
      <p:pic>
        <p:nvPicPr>
          <p:cNvPr id="5" name="Picture 4" descr="A screenshot of a calendar&#10;&#10;Description automatically generated">
            <a:extLst>
              <a:ext uri="{FF2B5EF4-FFF2-40B4-BE49-F238E27FC236}">
                <a16:creationId xmlns:a16="http://schemas.microsoft.com/office/drawing/2014/main" id="{43F3A15C-0CA1-9FCB-709B-C1F3DFE44D0D}"/>
              </a:ext>
            </a:extLst>
          </p:cNvPr>
          <p:cNvPicPr>
            <a:picLocks noChangeAspect="1"/>
          </p:cNvPicPr>
          <p:nvPr/>
        </p:nvPicPr>
        <p:blipFill rotWithShape="1">
          <a:blip r:embed="rId2">
            <a:extLst>
              <a:ext uri="{28A0092B-C50C-407E-A947-70E740481C1C}">
                <a14:useLocalDpi xmlns:a14="http://schemas.microsoft.com/office/drawing/2010/main" val="0"/>
              </a:ext>
            </a:extLst>
          </a:blip>
          <a:srcRect t="4722" b="5833"/>
          <a:stretch/>
        </p:blipFill>
        <p:spPr>
          <a:xfrm>
            <a:off x="961305" y="1084940"/>
            <a:ext cx="1965051" cy="3928909"/>
          </a:xfrm>
          <a:prstGeom prst="rect">
            <a:avLst/>
          </a:prstGeom>
          <a:ln>
            <a:solidFill>
              <a:schemeClr val="tx1"/>
            </a:solidFill>
          </a:ln>
        </p:spPr>
      </p:pic>
      <p:pic>
        <p:nvPicPr>
          <p:cNvPr id="7" name="Picture 6" descr="A screenshot of a phone&#10;&#10;Description automatically generated">
            <a:extLst>
              <a:ext uri="{FF2B5EF4-FFF2-40B4-BE49-F238E27FC236}">
                <a16:creationId xmlns:a16="http://schemas.microsoft.com/office/drawing/2014/main" id="{C17CE723-75B9-CB50-EF07-3AB21407577B}"/>
              </a:ext>
            </a:extLst>
          </p:cNvPr>
          <p:cNvPicPr>
            <a:picLocks noChangeAspect="1"/>
          </p:cNvPicPr>
          <p:nvPr/>
        </p:nvPicPr>
        <p:blipFill rotWithShape="1">
          <a:blip r:embed="rId3">
            <a:extLst>
              <a:ext uri="{28A0092B-C50C-407E-A947-70E740481C1C}">
                <a14:useLocalDpi xmlns:a14="http://schemas.microsoft.com/office/drawing/2010/main" val="0"/>
              </a:ext>
            </a:extLst>
          </a:blip>
          <a:srcRect t="4722" b="5972"/>
          <a:stretch/>
        </p:blipFill>
        <p:spPr>
          <a:xfrm>
            <a:off x="3701017" y="1084941"/>
            <a:ext cx="1979731" cy="3928911"/>
          </a:xfrm>
          <a:prstGeom prst="rect">
            <a:avLst/>
          </a:prstGeom>
          <a:ln>
            <a:solidFill>
              <a:schemeClr val="tx1"/>
            </a:solidFill>
          </a:ln>
        </p:spPr>
      </p:pic>
      <p:pic>
        <p:nvPicPr>
          <p:cNvPr id="9" name="Picture 8" descr="A screenshot of a calendar&#10;&#10;Description automatically generated">
            <a:extLst>
              <a:ext uri="{FF2B5EF4-FFF2-40B4-BE49-F238E27FC236}">
                <a16:creationId xmlns:a16="http://schemas.microsoft.com/office/drawing/2014/main" id="{15DAFEBB-1AD6-D0EC-0726-0C052BB00F55}"/>
              </a:ext>
            </a:extLst>
          </p:cNvPr>
          <p:cNvPicPr>
            <a:picLocks noChangeAspect="1"/>
          </p:cNvPicPr>
          <p:nvPr/>
        </p:nvPicPr>
        <p:blipFill rotWithShape="1">
          <a:blip r:embed="rId4">
            <a:extLst>
              <a:ext uri="{28A0092B-C50C-407E-A947-70E740481C1C}">
                <a14:useLocalDpi xmlns:a14="http://schemas.microsoft.com/office/drawing/2010/main" val="0"/>
              </a:ext>
            </a:extLst>
          </a:blip>
          <a:srcRect t="4445" b="5556"/>
          <a:stretch/>
        </p:blipFill>
        <p:spPr>
          <a:xfrm>
            <a:off x="5915213" y="1084941"/>
            <a:ext cx="1952921" cy="3928910"/>
          </a:xfrm>
          <a:prstGeom prst="rect">
            <a:avLst/>
          </a:prstGeom>
          <a:ln>
            <a:solidFill>
              <a:schemeClr val="tx1"/>
            </a:solidFill>
          </a:ln>
        </p:spPr>
      </p:pic>
      <p:pic>
        <p:nvPicPr>
          <p:cNvPr id="11" name="Picture 10" descr="A screenshot of a calendar&#10;&#10;Description automatically generated">
            <a:extLst>
              <a:ext uri="{FF2B5EF4-FFF2-40B4-BE49-F238E27FC236}">
                <a16:creationId xmlns:a16="http://schemas.microsoft.com/office/drawing/2014/main" id="{9777A291-365B-514C-2DE0-6CE52CF9DF41}"/>
              </a:ext>
            </a:extLst>
          </p:cNvPr>
          <p:cNvPicPr>
            <a:picLocks noChangeAspect="1"/>
          </p:cNvPicPr>
          <p:nvPr/>
        </p:nvPicPr>
        <p:blipFill rotWithShape="1">
          <a:blip r:embed="rId5">
            <a:extLst>
              <a:ext uri="{28A0092B-C50C-407E-A947-70E740481C1C}">
                <a14:useLocalDpi xmlns:a14="http://schemas.microsoft.com/office/drawing/2010/main" val="0"/>
              </a:ext>
            </a:extLst>
          </a:blip>
          <a:srcRect t="4861" b="5833"/>
          <a:stretch/>
        </p:blipFill>
        <p:spPr>
          <a:xfrm>
            <a:off x="8729751" y="1075534"/>
            <a:ext cx="1984471" cy="3928909"/>
          </a:xfrm>
          <a:prstGeom prst="rect">
            <a:avLst/>
          </a:prstGeom>
          <a:ln>
            <a:solidFill>
              <a:schemeClr val="tx1"/>
            </a:solidFill>
          </a:ln>
        </p:spPr>
      </p:pic>
    </p:spTree>
    <p:extLst>
      <p:ext uri="{BB962C8B-B14F-4D97-AF65-F5344CB8AC3E}">
        <p14:creationId xmlns:p14="http://schemas.microsoft.com/office/powerpoint/2010/main" val="282473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341A-E955-4633-8F16-83654C001982}"/>
              </a:ext>
            </a:extLst>
          </p:cNvPr>
          <p:cNvSpPr>
            <a:spLocks noGrp="1"/>
          </p:cNvSpPr>
          <p:nvPr>
            <p:ph type="title"/>
          </p:nvPr>
        </p:nvSpPr>
        <p:spPr/>
        <p:txBody>
          <a:bodyPr>
            <a:normAutofit/>
          </a:bodyPr>
          <a:lstStyle/>
          <a:p>
            <a:r>
              <a:rPr lang="en-US" sz="2800" dirty="0"/>
              <a:t>Cab Booking – Quick Action </a:t>
            </a:r>
          </a:p>
        </p:txBody>
      </p:sp>
      <p:sp>
        <p:nvSpPr>
          <p:cNvPr id="3" name="Slide Number Placeholder 2">
            <a:extLst>
              <a:ext uri="{FF2B5EF4-FFF2-40B4-BE49-F238E27FC236}">
                <a16:creationId xmlns:a16="http://schemas.microsoft.com/office/drawing/2014/main" id="{BDBF41AB-9764-411F-BEB2-BDA69B08A723}"/>
              </a:ext>
            </a:extLst>
          </p:cNvPr>
          <p:cNvSpPr>
            <a:spLocks noGrp="1"/>
          </p:cNvSpPr>
          <p:nvPr>
            <p:ph type="sldNum" sz="quarter" idx="12"/>
          </p:nvPr>
        </p:nvSpPr>
        <p:spPr/>
        <p:txBody>
          <a:bodyPr/>
          <a:lstStyle/>
          <a:p>
            <a:fld id="{3C59DF08-3C9D-4160-B7C1-84E3C774CC64}" type="slidenum">
              <a:rPr lang="en-IN" smtClean="0"/>
              <a:pPr/>
              <a:t>12</a:t>
            </a:fld>
            <a:endParaRPr lang="en-IN"/>
          </a:p>
        </p:txBody>
      </p:sp>
      <p:sp>
        <p:nvSpPr>
          <p:cNvPr id="11" name="Content Placeholder 11">
            <a:extLst>
              <a:ext uri="{FF2B5EF4-FFF2-40B4-BE49-F238E27FC236}">
                <a16:creationId xmlns:a16="http://schemas.microsoft.com/office/drawing/2014/main" id="{80E8119C-5A0E-4C93-A391-4BA425F63641}"/>
              </a:ext>
            </a:extLst>
          </p:cNvPr>
          <p:cNvSpPr>
            <a:spLocks noGrp="1"/>
          </p:cNvSpPr>
          <p:nvPr>
            <p:ph sz="half" idx="1"/>
          </p:nvPr>
        </p:nvSpPr>
        <p:spPr>
          <a:xfrm>
            <a:off x="393291" y="1714280"/>
            <a:ext cx="8311438" cy="3429440"/>
          </a:xfrm>
        </p:spPr>
        <p:txBody>
          <a:bodyPr>
            <a:normAutofit/>
          </a:bodyPr>
          <a:lstStyle/>
          <a:p>
            <a:r>
              <a:rPr lang="en-US" sz="1600" dirty="0">
                <a:latin typeface="Poppins" panose="00000500000000000000" pitchFamily="2" charset="0"/>
                <a:cs typeface="Poppins" panose="00000500000000000000" pitchFamily="2" charset="0"/>
              </a:rPr>
              <a:t>Quick Action allows you to make changes in the existing roster with ease.</a:t>
            </a:r>
          </a:p>
          <a:p>
            <a:r>
              <a:rPr lang="en-US" sz="1600" dirty="0">
                <a:latin typeface="Poppins" panose="00000500000000000000" pitchFamily="2" charset="0"/>
                <a:cs typeface="Poppins" panose="00000500000000000000" pitchFamily="2" charset="0"/>
              </a:rPr>
              <a:t>Select any date for which you want to make changes and select what change you want to do:</a:t>
            </a:r>
          </a:p>
          <a:p>
            <a:pPr marL="58738" indent="0">
              <a:buNone/>
            </a:pPr>
            <a:endParaRPr lang="en-US" sz="1600" dirty="0">
              <a:latin typeface="Poppins" panose="00000500000000000000" pitchFamily="2" charset="0"/>
              <a:cs typeface="Poppins" panose="00000500000000000000" pitchFamily="2" charset="0"/>
            </a:endParaRPr>
          </a:p>
          <a:p>
            <a:pPr lvl="1"/>
            <a:r>
              <a:rPr lang="en-US" sz="1600" dirty="0">
                <a:latin typeface="Poppins" panose="00000500000000000000" pitchFamily="2" charset="0"/>
                <a:cs typeface="Poppins" panose="00000500000000000000" pitchFamily="2" charset="0"/>
              </a:rPr>
              <a:t>Update Roster – For Shift time change</a:t>
            </a:r>
          </a:p>
          <a:p>
            <a:pPr lvl="1"/>
            <a:r>
              <a:rPr lang="en-US" sz="1600" dirty="0">
                <a:latin typeface="Poppins" panose="00000500000000000000" pitchFamily="2" charset="0"/>
                <a:cs typeface="Poppins" panose="00000500000000000000" pitchFamily="2" charset="0"/>
              </a:rPr>
              <a:t>Cancel Login – Allows you to only cancel for login</a:t>
            </a:r>
          </a:p>
          <a:p>
            <a:pPr lvl="1"/>
            <a:r>
              <a:rPr lang="en-US" sz="1600" dirty="0">
                <a:latin typeface="Poppins" panose="00000500000000000000" pitchFamily="2" charset="0"/>
                <a:cs typeface="Poppins" panose="00000500000000000000" pitchFamily="2" charset="0"/>
              </a:rPr>
              <a:t>Cancel Logout – Allows you to only cancel for logout</a:t>
            </a:r>
          </a:p>
          <a:p>
            <a:pPr lvl="1"/>
            <a:r>
              <a:rPr lang="en-US" sz="1600" dirty="0">
                <a:latin typeface="Poppins" panose="00000500000000000000" pitchFamily="2" charset="0"/>
                <a:cs typeface="Poppins" panose="00000500000000000000" pitchFamily="2" charset="0"/>
              </a:rPr>
              <a:t>Cancel Both – Select the option if you want to cancel both Login and Logout roster</a:t>
            </a:r>
          </a:p>
          <a:p>
            <a:pPr marL="457200" lvl="1" indent="0">
              <a:buNone/>
            </a:pPr>
            <a:endParaRPr lang="en-US" sz="1600" dirty="0">
              <a:latin typeface="Poppins" panose="00000500000000000000" pitchFamily="2" charset="0"/>
              <a:cs typeface="Poppins" panose="00000500000000000000" pitchFamily="2" charset="0"/>
            </a:endParaRPr>
          </a:p>
          <a:p>
            <a:r>
              <a:rPr lang="en-US" sz="1600" dirty="0">
                <a:latin typeface="Poppins" panose="00000500000000000000" pitchFamily="2" charset="0"/>
                <a:cs typeface="Poppins" panose="00000500000000000000" pitchFamily="2" charset="0"/>
              </a:rPr>
              <a:t>Quick action will only be available for the Date where the user have Login roster or Logout roster or both.</a:t>
            </a:r>
          </a:p>
        </p:txBody>
      </p:sp>
      <p:pic>
        <p:nvPicPr>
          <p:cNvPr id="5" name="Picture 4" descr="A screenshot of a calendar&#10;&#10;Description automatically generated">
            <a:extLst>
              <a:ext uri="{FF2B5EF4-FFF2-40B4-BE49-F238E27FC236}">
                <a16:creationId xmlns:a16="http://schemas.microsoft.com/office/drawing/2014/main" id="{BAA184F1-E869-473C-FEC9-BEDBE172F70B}"/>
              </a:ext>
            </a:extLst>
          </p:cNvPr>
          <p:cNvPicPr>
            <a:picLocks noChangeAspect="1"/>
          </p:cNvPicPr>
          <p:nvPr/>
        </p:nvPicPr>
        <p:blipFill rotWithShape="1">
          <a:blip r:embed="rId2">
            <a:extLst>
              <a:ext uri="{28A0092B-C50C-407E-A947-70E740481C1C}">
                <a14:useLocalDpi xmlns:a14="http://schemas.microsoft.com/office/drawing/2010/main" val="0"/>
              </a:ext>
            </a:extLst>
          </a:blip>
          <a:srcRect t="4680" b="5391"/>
          <a:stretch/>
        </p:blipFill>
        <p:spPr>
          <a:xfrm>
            <a:off x="9000004" y="1212949"/>
            <a:ext cx="2353796" cy="4703883"/>
          </a:xfrm>
          <a:prstGeom prst="rect">
            <a:avLst/>
          </a:prstGeom>
          <a:ln>
            <a:solidFill>
              <a:schemeClr val="tx1"/>
            </a:solidFill>
          </a:ln>
        </p:spPr>
      </p:pic>
    </p:spTree>
    <p:extLst>
      <p:ext uri="{BB962C8B-B14F-4D97-AF65-F5344CB8AC3E}">
        <p14:creationId xmlns:p14="http://schemas.microsoft.com/office/powerpoint/2010/main" val="3973962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341A-E955-4633-8F16-83654C001982}"/>
              </a:ext>
            </a:extLst>
          </p:cNvPr>
          <p:cNvSpPr>
            <a:spLocks noGrp="1"/>
          </p:cNvSpPr>
          <p:nvPr>
            <p:ph type="title"/>
          </p:nvPr>
        </p:nvSpPr>
        <p:spPr/>
        <p:txBody>
          <a:bodyPr>
            <a:normAutofit/>
          </a:bodyPr>
          <a:lstStyle/>
          <a:p>
            <a:r>
              <a:rPr lang="en-US" sz="2800" dirty="0"/>
              <a:t>Cab Booking – Adhoc</a:t>
            </a:r>
          </a:p>
        </p:txBody>
      </p:sp>
      <p:sp>
        <p:nvSpPr>
          <p:cNvPr id="3" name="Slide Number Placeholder 2">
            <a:extLst>
              <a:ext uri="{FF2B5EF4-FFF2-40B4-BE49-F238E27FC236}">
                <a16:creationId xmlns:a16="http://schemas.microsoft.com/office/drawing/2014/main" id="{BDBF41AB-9764-411F-BEB2-BDA69B08A723}"/>
              </a:ext>
            </a:extLst>
          </p:cNvPr>
          <p:cNvSpPr>
            <a:spLocks noGrp="1"/>
          </p:cNvSpPr>
          <p:nvPr>
            <p:ph type="sldNum" sz="quarter" idx="12"/>
          </p:nvPr>
        </p:nvSpPr>
        <p:spPr/>
        <p:txBody>
          <a:bodyPr/>
          <a:lstStyle/>
          <a:p>
            <a:fld id="{3C59DF08-3C9D-4160-B7C1-84E3C774CC64}" type="slidenum">
              <a:rPr lang="en-IN" smtClean="0"/>
              <a:pPr/>
              <a:t>13</a:t>
            </a:fld>
            <a:endParaRPr lang="en-IN"/>
          </a:p>
        </p:txBody>
      </p:sp>
      <p:sp>
        <p:nvSpPr>
          <p:cNvPr id="16" name="Rectangle 15">
            <a:extLst>
              <a:ext uri="{FF2B5EF4-FFF2-40B4-BE49-F238E27FC236}">
                <a16:creationId xmlns:a16="http://schemas.microsoft.com/office/drawing/2014/main" id="{61E18081-8B8A-450E-AA78-AE28B45CB13D}"/>
              </a:ext>
            </a:extLst>
          </p:cNvPr>
          <p:cNvSpPr/>
          <p:nvPr/>
        </p:nvSpPr>
        <p:spPr>
          <a:xfrm>
            <a:off x="517883" y="5438147"/>
            <a:ext cx="1921143" cy="636529"/>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100">
                <a:latin typeface="Poppins" panose="00000500000000000000" pitchFamily="2" charset="0"/>
                <a:cs typeface="Poppins" panose="00000500000000000000" pitchFamily="2" charset="0"/>
              </a:rPr>
              <a:t>Click on </a:t>
            </a:r>
            <a:r>
              <a:rPr lang="en-US" sz="1100" b="1">
                <a:latin typeface="Poppins" panose="00000500000000000000" pitchFamily="2" charset="0"/>
                <a:cs typeface="Poppins" panose="00000500000000000000" pitchFamily="2" charset="0"/>
              </a:rPr>
              <a:t>“Adhoc”</a:t>
            </a:r>
            <a:r>
              <a:rPr lang="en-US" sz="1100">
                <a:latin typeface="Poppins" panose="00000500000000000000" pitchFamily="2" charset="0"/>
                <a:cs typeface="Poppins" panose="00000500000000000000" pitchFamily="2" charset="0"/>
              </a:rPr>
              <a:t> Icon to raise an Adhoc request</a:t>
            </a:r>
          </a:p>
        </p:txBody>
      </p:sp>
      <p:sp>
        <p:nvSpPr>
          <p:cNvPr id="17" name="Rectangle 16">
            <a:extLst>
              <a:ext uri="{FF2B5EF4-FFF2-40B4-BE49-F238E27FC236}">
                <a16:creationId xmlns:a16="http://schemas.microsoft.com/office/drawing/2014/main" id="{DD708105-1D84-4C76-8CC8-36607E822BCF}"/>
              </a:ext>
            </a:extLst>
          </p:cNvPr>
          <p:cNvSpPr/>
          <p:nvPr/>
        </p:nvSpPr>
        <p:spPr>
          <a:xfrm>
            <a:off x="2753900" y="5438146"/>
            <a:ext cx="1921143" cy="636530"/>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100">
                <a:latin typeface="Poppins" panose="00000500000000000000" pitchFamily="2" charset="0"/>
                <a:cs typeface="Poppins" panose="00000500000000000000" pitchFamily="2" charset="0"/>
              </a:rPr>
              <a:t>Select your Adhoc Type – Login/Logout/Non-Shift</a:t>
            </a:r>
          </a:p>
        </p:txBody>
      </p:sp>
      <p:sp>
        <p:nvSpPr>
          <p:cNvPr id="18" name="Rectangle 17">
            <a:extLst>
              <a:ext uri="{FF2B5EF4-FFF2-40B4-BE49-F238E27FC236}">
                <a16:creationId xmlns:a16="http://schemas.microsoft.com/office/drawing/2014/main" id="{55BC430D-E37A-4775-922D-D8168C21F3F7}"/>
              </a:ext>
            </a:extLst>
          </p:cNvPr>
          <p:cNvSpPr/>
          <p:nvPr/>
        </p:nvSpPr>
        <p:spPr>
          <a:xfrm>
            <a:off x="4949172" y="5438146"/>
            <a:ext cx="2067468" cy="636530"/>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100" dirty="0">
                <a:latin typeface="Poppins" panose="00000500000000000000" pitchFamily="2" charset="0"/>
                <a:cs typeface="Poppins" panose="00000500000000000000" pitchFamily="2" charset="0"/>
              </a:rPr>
              <a:t>Select your Shift Time and Program type (if multiple) and click on submit</a:t>
            </a:r>
          </a:p>
        </p:txBody>
      </p:sp>
      <p:sp>
        <p:nvSpPr>
          <p:cNvPr id="23" name="Rectangle 22">
            <a:extLst>
              <a:ext uri="{FF2B5EF4-FFF2-40B4-BE49-F238E27FC236}">
                <a16:creationId xmlns:a16="http://schemas.microsoft.com/office/drawing/2014/main" id="{7F7EC846-E785-4CE4-BBF5-596A2BFCD3CE}"/>
              </a:ext>
            </a:extLst>
          </p:cNvPr>
          <p:cNvSpPr/>
          <p:nvPr/>
        </p:nvSpPr>
        <p:spPr>
          <a:xfrm>
            <a:off x="7290769" y="5438146"/>
            <a:ext cx="1935472" cy="636530"/>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100" dirty="0">
                <a:latin typeface="Poppins" panose="00000500000000000000" pitchFamily="2" charset="0"/>
                <a:cs typeface="Poppins" panose="00000500000000000000" pitchFamily="2" charset="0"/>
              </a:rPr>
              <a:t>Confirm by selecting Yes/No</a:t>
            </a:r>
          </a:p>
        </p:txBody>
      </p:sp>
      <p:sp>
        <p:nvSpPr>
          <p:cNvPr id="24" name="Rectangle 23">
            <a:extLst>
              <a:ext uri="{FF2B5EF4-FFF2-40B4-BE49-F238E27FC236}">
                <a16:creationId xmlns:a16="http://schemas.microsoft.com/office/drawing/2014/main" id="{B1EDADE5-5F91-4245-B00A-80B352C111C9}"/>
              </a:ext>
            </a:extLst>
          </p:cNvPr>
          <p:cNvSpPr/>
          <p:nvPr/>
        </p:nvSpPr>
        <p:spPr>
          <a:xfrm>
            <a:off x="9572201" y="5438146"/>
            <a:ext cx="1935472" cy="636530"/>
          </a:xfrm>
          <a:prstGeom prst="rect">
            <a:avLst/>
          </a:prstGeom>
          <a:solidFill>
            <a:schemeClr val="accent1"/>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100" dirty="0">
                <a:latin typeface="Poppins" panose="00000500000000000000" pitchFamily="2" charset="0"/>
                <a:cs typeface="Poppins" panose="00000500000000000000" pitchFamily="2" charset="0"/>
              </a:rPr>
              <a:t>Notification confirmation of request being raised</a:t>
            </a:r>
          </a:p>
        </p:txBody>
      </p:sp>
      <p:sp>
        <p:nvSpPr>
          <p:cNvPr id="4" name="Rectangle 3">
            <a:extLst>
              <a:ext uri="{FF2B5EF4-FFF2-40B4-BE49-F238E27FC236}">
                <a16:creationId xmlns:a16="http://schemas.microsoft.com/office/drawing/2014/main" id="{35D373B3-7E1F-4153-8FD7-CA6A60D42BAA}"/>
              </a:ext>
            </a:extLst>
          </p:cNvPr>
          <p:cNvSpPr/>
          <p:nvPr/>
        </p:nvSpPr>
        <p:spPr>
          <a:xfrm>
            <a:off x="517883" y="1145667"/>
            <a:ext cx="10930046" cy="492550"/>
          </a:xfrm>
          <a:prstGeom prst="rect">
            <a:avLst/>
          </a:prstGeom>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atin typeface="Palatino Linotype" panose="02040502050505030304" pitchFamily="18" charset="0"/>
              </a:rPr>
              <a:t>Use The Adhoc Option To Raise Last Minute Cab Request!</a:t>
            </a:r>
          </a:p>
        </p:txBody>
      </p:sp>
      <p:pic>
        <p:nvPicPr>
          <p:cNvPr id="13" name="Picture 12" descr="A screenshot of a phone&#10;&#10;Description automatically generated">
            <a:extLst>
              <a:ext uri="{FF2B5EF4-FFF2-40B4-BE49-F238E27FC236}">
                <a16:creationId xmlns:a16="http://schemas.microsoft.com/office/drawing/2014/main" id="{5E1B54FE-05AF-CA36-9697-0BA449CEB4E7}"/>
              </a:ext>
            </a:extLst>
          </p:cNvPr>
          <p:cNvPicPr>
            <a:picLocks noChangeAspect="1"/>
          </p:cNvPicPr>
          <p:nvPr/>
        </p:nvPicPr>
        <p:blipFill rotWithShape="1">
          <a:blip r:embed="rId2">
            <a:extLst>
              <a:ext uri="{28A0092B-C50C-407E-A947-70E740481C1C}">
                <a14:useLocalDpi xmlns:a14="http://schemas.microsoft.com/office/drawing/2010/main" val="0"/>
              </a:ext>
            </a:extLst>
          </a:blip>
          <a:srcRect t="4520" b="5508"/>
          <a:stretch/>
        </p:blipFill>
        <p:spPr>
          <a:xfrm>
            <a:off x="9628514" y="1749688"/>
            <a:ext cx="1822846" cy="3644622"/>
          </a:xfrm>
          <a:prstGeom prst="rect">
            <a:avLst/>
          </a:prstGeom>
          <a:ln w="12700">
            <a:solidFill>
              <a:schemeClr val="tx1"/>
            </a:solidFill>
          </a:ln>
        </p:spPr>
      </p:pic>
      <p:pic>
        <p:nvPicPr>
          <p:cNvPr id="6" name="Picture 5" descr="A screenshot of a phone&#10;&#10;Description automatically generated">
            <a:extLst>
              <a:ext uri="{FF2B5EF4-FFF2-40B4-BE49-F238E27FC236}">
                <a16:creationId xmlns:a16="http://schemas.microsoft.com/office/drawing/2014/main" id="{E5E25B3A-B9FD-68DA-BC5D-6878338FF777}"/>
              </a:ext>
            </a:extLst>
          </p:cNvPr>
          <p:cNvPicPr>
            <a:picLocks noChangeAspect="1"/>
          </p:cNvPicPr>
          <p:nvPr/>
        </p:nvPicPr>
        <p:blipFill rotWithShape="1">
          <a:blip r:embed="rId3">
            <a:extLst>
              <a:ext uri="{28A0092B-C50C-407E-A947-70E740481C1C}">
                <a14:useLocalDpi xmlns:a14="http://schemas.microsoft.com/office/drawing/2010/main" val="0"/>
              </a:ext>
            </a:extLst>
          </a:blip>
          <a:srcRect t="4722" b="5556"/>
          <a:stretch/>
        </p:blipFill>
        <p:spPr>
          <a:xfrm>
            <a:off x="2801556" y="1780107"/>
            <a:ext cx="1825831" cy="3640391"/>
          </a:xfrm>
          <a:prstGeom prst="rect">
            <a:avLst/>
          </a:prstGeom>
          <a:ln>
            <a:solidFill>
              <a:schemeClr val="tx1"/>
            </a:solidFill>
          </a:ln>
        </p:spPr>
      </p:pic>
      <p:pic>
        <p:nvPicPr>
          <p:cNvPr id="11" name="Picture 10" descr="A screenshot of a phone&#10;&#10;Description automatically generated">
            <a:extLst>
              <a:ext uri="{FF2B5EF4-FFF2-40B4-BE49-F238E27FC236}">
                <a16:creationId xmlns:a16="http://schemas.microsoft.com/office/drawing/2014/main" id="{EFD3EF90-D3C0-C745-F563-E0346F22B764}"/>
              </a:ext>
            </a:extLst>
          </p:cNvPr>
          <p:cNvPicPr>
            <a:picLocks noChangeAspect="1"/>
          </p:cNvPicPr>
          <p:nvPr/>
        </p:nvPicPr>
        <p:blipFill rotWithShape="1">
          <a:blip r:embed="rId4">
            <a:extLst>
              <a:ext uri="{28A0092B-C50C-407E-A947-70E740481C1C}">
                <a14:useLocalDpi xmlns:a14="http://schemas.microsoft.com/office/drawing/2010/main" val="0"/>
              </a:ext>
            </a:extLst>
          </a:blip>
          <a:srcRect t="4861" b="5833"/>
          <a:stretch/>
        </p:blipFill>
        <p:spPr>
          <a:xfrm>
            <a:off x="5069991" y="1780107"/>
            <a:ext cx="1825831" cy="3623486"/>
          </a:xfrm>
          <a:prstGeom prst="rect">
            <a:avLst/>
          </a:prstGeom>
          <a:ln>
            <a:solidFill>
              <a:schemeClr val="tx1"/>
            </a:solidFill>
          </a:ln>
        </p:spPr>
      </p:pic>
      <p:pic>
        <p:nvPicPr>
          <p:cNvPr id="14" name="Picture 13" descr="A screenshot of a phone&#10;&#10;Description automatically generated">
            <a:extLst>
              <a:ext uri="{FF2B5EF4-FFF2-40B4-BE49-F238E27FC236}">
                <a16:creationId xmlns:a16="http://schemas.microsoft.com/office/drawing/2014/main" id="{E154DCD8-AA42-D542-2D13-269B56D52344}"/>
              </a:ext>
            </a:extLst>
          </p:cNvPr>
          <p:cNvPicPr>
            <a:picLocks noChangeAspect="1"/>
          </p:cNvPicPr>
          <p:nvPr/>
        </p:nvPicPr>
        <p:blipFill rotWithShape="1">
          <a:blip r:embed="rId5">
            <a:extLst>
              <a:ext uri="{28A0092B-C50C-407E-A947-70E740481C1C}">
                <a14:useLocalDpi xmlns:a14="http://schemas.microsoft.com/office/drawing/2010/main" val="0"/>
              </a:ext>
            </a:extLst>
          </a:blip>
          <a:srcRect t="4445" b="5278"/>
          <a:stretch/>
        </p:blipFill>
        <p:spPr>
          <a:xfrm>
            <a:off x="7351208" y="1780108"/>
            <a:ext cx="1814594" cy="3640390"/>
          </a:xfrm>
          <a:prstGeom prst="rect">
            <a:avLst/>
          </a:prstGeom>
          <a:ln>
            <a:solidFill>
              <a:schemeClr val="tx1"/>
            </a:solidFill>
          </a:ln>
        </p:spPr>
      </p:pic>
      <p:pic>
        <p:nvPicPr>
          <p:cNvPr id="8" name="Picture 7">
            <a:extLst>
              <a:ext uri="{FF2B5EF4-FFF2-40B4-BE49-F238E27FC236}">
                <a16:creationId xmlns:a16="http://schemas.microsoft.com/office/drawing/2014/main" id="{4C61E0D8-8120-222C-C297-84659B2D85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883" y="1803914"/>
            <a:ext cx="1921143" cy="3610184"/>
          </a:xfrm>
          <a:prstGeom prst="rect">
            <a:avLst/>
          </a:prstGeom>
          <a:ln>
            <a:solidFill>
              <a:schemeClr val="tx1"/>
            </a:solidFill>
          </a:ln>
        </p:spPr>
      </p:pic>
      <p:sp>
        <p:nvSpPr>
          <p:cNvPr id="9" name="Callout: Up Arrow 8">
            <a:extLst>
              <a:ext uri="{FF2B5EF4-FFF2-40B4-BE49-F238E27FC236}">
                <a16:creationId xmlns:a16="http://schemas.microsoft.com/office/drawing/2014/main" id="{6AA65E11-9E53-8D03-90A1-203796E39230}"/>
              </a:ext>
            </a:extLst>
          </p:cNvPr>
          <p:cNvSpPr/>
          <p:nvPr/>
        </p:nvSpPr>
        <p:spPr>
          <a:xfrm>
            <a:off x="1779660" y="5433714"/>
            <a:ext cx="352425" cy="123825"/>
          </a:xfrm>
          <a:prstGeom prst="upArrowCallou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687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E2B7D2-03F1-BFAB-F304-9267BAE4726D}"/>
              </a:ext>
            </a:extLst>
          </p:cNvPr>
          <p:cNvSpPr>
            <a:spLocks noGrp="1"/>
          </p:cNvSpPr>
          <p:nvPr>
            <p:ph type="title"/>
          </p:nvPr>
        </p:nvSpPr>
        <p:spPr/>
        <p:txBody>
          <a:bodyPr/>
          <a:lstStyle/>
          <a:p>
            <a:r>
              <a:rPr lang="en-US" sz="2800" dirty="0"/>
              <a:t>Track Vehicle</a:t>
            </a:r>
            <a:endParaRPr lang="en-IN" sz="2800" dirty="0"/>
          </a:p>
        </p:txBody>
      </p:sp>
      <p:sp>
        <p:nvSpPr>
          <p:cNvPr id="4" name="Slide Number Placeholder 3">
            <a:extLst>
              <a:ext uri="{FF2B5EF4-FFF2-40B4-BE49-F238E27FC236}">
                <a16:creationId xmlns:a16="http://schemas.microsoft.com/office/drawing/2014/main" id="{A58B5330-B332-DCFA-2EEA-FBF00C637CDC}"/>
              </a:ext>
            </a:extLst>
          </p:cNvPr>
          <p:cNvSpPr>
            <a:spLocks noGrp="1"/>
          </p:cNvSpPr>
          <p:nvPr>
            <p:ph type="sldNum" sz="quarter" idx="12"/>
          </p:nvPr>
        </p:nvSpPr>
        <p:spPr/>
        <p:txBody>
          <a:bodyPr/>
          <a:lstStyle/>
          <a:p>
            <a:fld id="{3C59DF08-3C9D-4160-B7C1-84E3C774CC64}" type="slidenum">
              <a:rPr lang="en-IN" smtClean="0"/>
              <a:t>14</a:t>
            </a:fld>
            <a:endParaRPr lang="en-IN"/>
          </a:p>
        </p:txBody>
      </p:sp>
      <p:graphicFrame>
        <p:nvGraphicFramePr>
          <p:cNvPr id="5" name="Diagram 4">
            <a:extLst>
              <a:ext uri="{FF2B5EF4-FFF2-40B4-BE49-F238E27FC236}">
                <a16:creationId xmlns:a16="http://schemas.microsoft.com/office/drawing/2014/main" id="{915481A7-6A80-C32B-9645-DC54823077B1}"/>
              </a:ext>
            </a:extLst>
          </p:cNvPr>
          <p:cNvGraphicFramePr/>
          <p:nvPr>
            <p:extLst>
              <p:ext uri="{D42A27DB-BD31-4B8C-83A1-F6EECF244321}">
                <p14:modId xmlns:p14="http://schemas.microsoft.com/office/powerpoint/2010/main" val="255096607"/>
              </p:ext>
            </p:extLst>
          </p:nvPr>
        </p:nvGraphicFramePr>
        <p:xfrm>
          <a:off x="3300152" y="1152674"/>
          <a:ext cx="7855047" cy="4895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red circle with white text&#10;&#10;Description automatically generated">
            <a:extLst>
              <a:ext uri="{FF2B5EF4-FFF2-40B4-BE49-F238E27FC236}">
                <a16:creationId xmlns:a16="http://schemas.microsoft.com/office/drawing/2014/main" id="{C76CCEDA-45F0-7F5E-A6D2-473509D532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6805" y="1422863"/>
            <a:ext cx="356656" cy="356656"/>
          </a:xfrm>
          <a:prstGeom prst="rect">
            <a:avLst/>
          </a:prstGeom>
        </p:spPr>
      </p:pic>
      <p:pic>
        <p:nvPicPr>
          <p:cNvPr id="7" name="Picture 6" descr="A traffic light with red yellow and green lights&#10;&#10;Description automatically generated">
            <a:extLst>
              <a:ext uri="{FF2B5EF4-FFF2-40B4-BE49-F238E27FC236}">
                <a16:creationId xmlns:a16="http://schemas.microsoft.com/office/drawing/2014/main" id="{E8E81C03-8D40-A677-6533-41FA11B2FF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7219" y="2753949"/>
            <a:ext cx="356400" cy="356400"/>
          </a:xfrm>
          <a:prstGeom prst="rect">
            <a:avLst/>
          </a:prstGeom>
        </p:spPr>
      </p:pic>
      <p:pic>
        <p:nvPicPr>
          <p:cNvPr id="8" name="Picture 7" descr="A blue and white icon of a police officer&#10;&#10;Description automatically generated">
            <a:extLst>
              <a:ext uri="{FF2B5EF4-FFF2-40B4-BE49-F238E27FC236}">
                <a16:creationId xmlns:a16="http://schemas.microsoft.com/office/drawing/2014/main" id="{E4D567AD-00EF-995A-44EA-404050CF67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1086" y="2089297"/>
            <a:ext cx="356400" cy="356400"/>
          </a:xfrm>
          <a:prstGeom prst="rect">
            <a:avLst/>
          </a:prstGeom>
        </p:spPr>
      </p:pic>
      <p:pic>
        <p:nvPicPr>
          <p:cNvPr id="9" name="Picture 8" descr="A blue phone icon with waves&#10;&#10;Description automatically generated">
            <a:extLst>
              <a:ext uri="{FF2B5EF4-FFF2-40B4-BE49-F238E27FC236}">
                <a16:creationId xmlns:a16="http://schemas.microsoft.com/office/drawing/2014/main" id="{369B4411-1B25-8601-845E-B6EF8AF9B9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2386" y="3428399"/>
            <a:ext cx="356400" cy="356400"/>
          </a:xfrm>
          <a:prstGeom prst="rect">
            <a:avLst/>
          </a:prstGeom>
        </p:spPr>
      </p:pic>
      <p:pic>
        <p:nvPicPr>
          <p:cNvPr id="10" name="Picture 9" descr="A blue square with a star in it&#10;&#10;Description automatically generated">
            <a:extLst>
              <a:ext uri="{FF2B5EF4-FFF2-40B4-BE49-F238E27FC236}">
                <a16:creationId xmlns:a16="http://schemas.microsoft.com/office/drawing/2014/main" id="{BE58800F-0FF8-2372-F254-DCAE98C1C8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7584" y="5426135"/>
            <a:ext cx="356400" cy="356400"/>
          </a:xfrm>
          <a:prstGeom prst="rect">
            <a:avLst/>
          </a:prstGeom>
        </p:spPr>
      </p:pic>
      <p:pic>
        <p:nvPicPr>
          <p:cNvPr id="11" name="Picture 10">
            <a:extLst>
              <a:ext uri="{FF2B5EF4-FFF2-40B4-BE49-F238E27FC236}">
                <a16:creationId xmlns:a16="http://schemas.microsoft.com/office/drawing/2014/main" id="{D66956F6-13C8-C5B3-45C5-93955836756D}"/>
              </a:ext>
            </a:extLst>
          </p:cNvPr>
          <p:cNvPicPr>
            <a:picLocks noChangeAspect="1"/>
          </p:cNvPicPr>
          <p:nvPr/>
        </p:nvPicPr>
        <p:blipFill>
          <a:blip r:embed="rId12"/>
          <a:stretch>
            <a:fillRect/>
          </a:stretch>
        </p:blipFill>
        <p:spPr>
          <a:xfrm>
            <a:off x="4055483" y="4128785"/>
            <a:ext cx="416711" cy="255129"/>
          </a:xfrm>
          <a:prstGeom prst="rect">
            <a:avLst/>
          </a:prstGeom>
        </p:spPr>
      </p:pic>
      <p:pic>
        <p:nvPicPr>
          <p:cNvPr id="12" name="Picture 11" descr="A blue and white chat bubble&#10;&#10;Description automatically generated">
            <a:extLst>
              <a:ext uri="{FF2B5EF4-FFF2-40B4-BE49-F238E27FC236}">
                <a16:creationId xmlns:a16="http://schemas.microsoft.com/office/drawing/2014/main" id="{C247BD84-74FB-8128-3EA8-DB89FE2E13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7235" y="4754564"/>
            <a:ext cx="356400" cy="356400"/>
          </a:xfrm>
          <a:prstGeom prst="rect">
            <a:avLst/>
          </a:prstGeom>
        </p:spPr>
      </p:pic>
      <p:pic>
        <p:nvPicPr>
          <p:cNvPr id="14" name="Picture 13" descr="A map with a blue line&#10;&#10;Description automatically generated">
            <a:extLst>
              <a:ext uri="{FF2B5EF4-FFF2-40B4-BE49-F238E27FC236}">
                <a16:creationId xmlns:a16="http://schemas.microsoft.com/office/drawing/2014/main" id="{FB1A6890-BB5E-BE36-8F85-8915FC5ED074}"/>
              </a:ext>
            </a:extLst>
          </p:cNvPr>
          <p:cNvPicPr>
            <a:picLocks noChangeAspect="1"/>
          </p:cNvPicPr>
          <p:nvPr/>
        </p:nvPicPr>
        <p:blipFill rotWithShape="1">
          <a:blip r:embed="rId14">
            <a:extLst>
              <a:ext uri="{28A0092B-C50C-407E-A947-70E740481C1C}">
                <a14:useLocalDpi xmlns:a14="http://schemas.microsoft.com/office/drawing/2010/main" val="0"/>
              </a:ext>
            </a:extLst>
          </a:blip>
          <a:srcRect t="4596" b="5049"/>
          <a:stretch/>
        </p:blipFill>
        <p:spPr>
          <a:xfrm>
            <a:off x="666690" y="1100441"/>
            <a:ext cx="2488967" cy="5000017"/>
          </a:xfrm>
          <a:prstGeom prst="rect">
            <a:avLst/>
          </a:prstGeom>
          <a:ln>
            <a:solidFill>
              <a:schemeClr val="tx1"/>
            </a:solidFill>
          </a:ln>
        </p:spPr>
      </p:pic>
    </p:spTree>
    <p:extLst>
      <p:ext uri="{BB962C8B-B14F-4D97-AF65-F5344CB8AC3E}">
        <p14:creationId xmlns:p14="http://schemas.microsoft.com/office/powerpoint/2010/main" val="797864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392C-E40F-462A-9811-53694D528BA5}"/>
              </a:ext>
            </a:extLst>
          </p:cNvPr>
          <p:cNvSpPr>
            <a:spLocks noGrp="1"/>
          </p:cNvSpPr>
          <p:nvPr>
            <p:ph type="title"/>
          </p:nvPr>
        </p:nvSpPr>
        <p:spPr/>
        <p:txBody>
          <a:bodyPr>
            <a:normAutofit/>
          </a:bodyPr>
          <a:lstStyle/>
          <a:p>
            <a:r>
              <a:rPr lang="en-GB" sz="2800" dirty="0"/>
              <a:t>How Do I Raise SOS/PANIC</a:t>
            </a:r>
            <a:endParaRPr lang="en-US" sz="2800" dirty="0"/>
          </a:p>
        </p:txBody>
      </p:sp>
      <p:sp>
        <p:nvSpPr>
          <p:cNvPr id="3" name="Slide Number Placeholder 2">
            <a:extLst>
              <a:ext uri="{FF2B5EF4-FFF2-40B4-BE49-F238E27FC236}">
                <a16:creationId xmlns:a16="http://schemas.microsoft.com/office/drawing/2014/main" id="{A83FD3FA-9A71-4AFE-963E-FE70E5E2DBFA}"/>
              </a:ext>
            </a:extLst>
          </p:cNvPr>
          <p:cNvSpPr>
            <a:spLocks noGrp="1"/>
          </p:cNvSpPr>
          <p:nvPr>
            <p:ph type="sldNum" sz="quarter" idx="12"/>
          </p:nvPr>
        </p:nvSpPr>
        <p:spPr/>
        <p:txBody>
          <a:bodyPr/>
          <a:lstStyle/>
          <a:p>
            <a:fld id="{3C59DF08-3C9D-4160-B7C1-84E3C774CC64}" type="slidenum">
              <a:rPr lang="en-IN" smtClean="0"/>
              <a:pPr/>
              <a:t>15</a:t>
            </a:fld>
            <a:endParaRPr lang="en-IN"/>
          </a:p>
        </p:txBody>
      </p:sp>
      <p:sp>
        <p:nvSpPr>
          <p:cNvPr id="7" name="Rectangle 6">
            <a:extLst>
              <a:ext uri="{FF2B5EF4-FFF2-40B4-BE49-F238E27FC236}">
                <a16:creationId xmlns:a16="http://schemas.microsoft.com/office/drawing/2014/main" id="{CA56EE15-F1C3-44BA-9828-58BDE329C3B0}"/>
              </a:ext>
            </a:extLst>
          </p:cNvPr>
          <p:cNvSpPr/>
          <p:nvPr/>
        </p:nvSpPr>
        <p:spPr>
          <a:xfrm>
            <a:off x="7098601" y="2219687"/>
            <a:ext cx="3657600" cy="1200329"/>
          </a:xfrm>
          <a:prstGeom prst="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wrap="square">
            <a:spAutoFit/>
          </a:bodyPr>
          <a:lstStyle/>
          <a:p>
            <a:pPr algn="ctr" defTabSz="914252">
              <a:spcBef>
                <a:spcPct val="20000"/>
              </a:spcBef>
              <a:defRPr/>
            </a:pPr>
            <a:r>
              <a:rPr lang="en-US" sz="1200">
                <a:solidFill>
                  <a:schemeClr val="bg1"/>
                </a:solidFill>
                <a:latin typeface="Poppins" panose="00000500000000000000" pitchFamily="2" charset="0"/>
                <a:cs typeface="Poppins" panose="00000500000000000000" pitchFamily="2" charset="0"/>
              </a:rPr>
              <a:t>If you find yourself in an emergency, tap the SOS button and swipe right. This will instantly set off an alarm in the transport room and provide your transport team with the location of your cab and all other details necessary to respond to the SOS.</a:t>
            </a:r>
          </a:p>
        </p:txBody>
      </p:sp>
      <p:sp>
        <p:nvSpPr>
          <p:cNvPr id="14" name="Rectangle 13">
            <a:extLst>
              <a:ext uri="{FF2B5EF4-FFF2-40B4-BE49-F238E27FC236}">
                <a16:creationId xmlns:a16="http://schemas.microsoft.com/office/drawing/2014/main" id="{49D43987-43CF-4B63-9E4B-7319D50E1950}"/>
              </a:ext>
            </a:extLst>
          </p:cNvPr>
          <p:cNvSpPr/>
          <p:nvPr/>
        </p:nvSpPr>
        <p:spPr>
          <a:xfrm>
            <a:off x="7098601" y="5308613"/>
            <a:ext cx="3657600" cy="584775"/>
          </a:xfrm>
          <a:prstGeom prst="rect">
            <a:avLst/>
          </a:prstGeom>
          <a:solidFill>
            <a:srgbClr val="FF0000"/>
          </a:solidFill>
        </p:spPr>
        <p:txBody>
          <a:bodyPr wrap="square">
            <a:spAutoFit/>
          </a:bodyPr>
          <a:lstStyle/>
          <a:p>
            <a:pPr algn="ctr" defTabSz="914252">
              <a:spcBef>
                <a:spcPct val="20000"/>
              </a:spcBef>
              <a:defRPr/>
            </a:pPr>
            <a:r>
              <a:rPr lang="en-US" sz="1600" b="1" dirty="0">
                <a:solidFill>
                  <a:schemeClr val="bg1"/>
                </a:solidFill>
                <a:latin typeface="Poppins" panose="00000500000000000000" pitchFamily="2" charset="0"/>
                <a:cs typeface="Poppins" panose="00000500000000000000" pitchFamily="2" charset="0"/>
              </a:rPr>
              <a:t>SOS to be only used in case of an Emergency</a:t>
            </a:r>
          </a:p>
        </p:txBody>
      </p:sp>
      <p:sp>
        <p:nvSpPr>
          <p:cNvPr id="16" name="Rectangle 15">
            <a:extLst>
              <a:ext uri="{FF2B5EF4-FFF2-40B4-BE49-F238E27FC236}">
                <a16:creationId xmlns:a16="http://schemas.microsoft.com/office/drawing/2014/main" id="{ED864E63-CC81-4C52-91B7-9FC4DFDE8479}"/>
              </a:ext>
            </a:extLst>
          </p:cNvPr>
          <p:cNvSpPr/>
          <p:nvPr/>
        </p:nvSpPr>
        <p:spPr>
          <a:xfrm>
            <a:off x="7098601" y="1106111"/>
            <a:ext cx="3657600" cy="461665"/>
          </a:xfrm>
          <a:prstGeom prst="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wrap="square">
            <a:spAutoFit/>
          </a:bodyPr>
          <a:lstStyle/>
          <a:p>
            <a:pPr algn="ctr" defTabSz="914252">
              <a:spcBef>
                <a:spcPct val="20000"/>
              </a:spcBef>
              <a:defRPr/>
            </a:pPr>
            <a:r>
              <a:rPr lang="en-US" sz="1200" dirty="0">
                <a:solidFill>
                  <a:schemeClr val="bg1"/>
                </a:solidFill>
                <a:latin typeface="Poppins" panose="00000500000000000000" pitchFamily="2" charset="0"/>
                <a:cs typeface="Poppins" panose="00000500000000000000" pitchFamily="2" charset="0"/>
              </a:rPr>
              <a:t>SOS button will be available on My Tips and Tracking Page</a:t>
            </a:r>
          </a:p>
        </p:txBody>
      </p:sp>
      <p:sp>
        <p:nvSpPr>
          <p:cNvPr id="18" name="Rectangle 17">
            <a:extLst>
              <a:ext uri="{FF2B5EF4-FFF2-40B4-BE49-F238E27FC236}">
                <a16:creationId xmlns:a16="http://schemas.microsoft.com/office/drawing/2014/main" id="{C3452769-9D1F-426C-B0A0-B5182286DBF8}"/>
              </a:ext>
            </a:extLst>
          </p:cNvPr>
          <p:cNvSpPr/>
          <p:nvPr/>
        </p:nvSpPr>
        <p:spPr>
          <a:xfrm>
            <a:off x="7098601" y="4195038"/>
            <a:ext cx="3657600" cy="461665"/>
          </a:xfrm>
          <a:prstGeom prst="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wrap="square">
            <a:spAutoFit/>
          </a:bodyPr>
          <a:lstStyle/>
          <a:p>
            <a:pPr algn="ctr" defTabSz="914252">
              <a:spcBef>
                <a:spcPct val="20000"/>
              </a:spcBef>
              <a:defRPr/>
            </a:pPr>
            <a:r>
              <a:rPr lang="en-US" sz="1200">
                <a:solidFill>
                  <a:schemeClr val="bg1"/>
                </a:solidFill>
                <a:latin typeface="Poppins" panose="00000500000000000000" pitchFamily="2" charset="0"/>
                <a:cs typeface="Poppins" panose="00000500000000000000" pitchFamily="2" charset="0"/>
              </a:rPr>
              <a:t>Click on the SOS button and swipe right to raise the SOS</a:t>
            </a:r>
          </a:p>
        </p:txBody>
      </p:sp>
      <p:pic>
        <p:nvPicPr>
          <p:cNvPr id="9" name="Picture 8" descr="A screenshot of a phone&#10;&#10;Description automatically generated">
            <a:extLst>
              <a:ext uri="{FF2B5EF4-FFF2-40B4-BE49-F238E27FC236}">
                <a16:creationId xmlns:a16="http://schemas.microsoft.com/office/drawing/2014/main" id="{59F76C41-A1EA-6961-D4BE-CC6E3CA5726C}"/>
              </a:ext>
            </a:extLst>
          </p:cNvPr>
          <p:cNvPicPr>
            <a:picLocks noChangeAspect="1"/>
          </p:cNvPicPr>
          <p:nvPr/>
        </p:nvPicPr>
        <p:blipFill rotWithShape="1">
          <a:blip r:embed="rId2">
            <a:extLst>
              <a:ext uri="{28A0092B-C50C-407E-A947-70E740481C1C}">
                <a14:useLocalDpi xmlns:a14="http://schemas.microsoft.com/office/drawing/2010/main" val="0"/>
              </a:ext>
            </a:extLst>
          </a:blip>
          <a:srcRect t="4405" b="5855"/>
          <a:stretch/>
        </p:blipFill>
        <p:spPr>
          <a:xfrm>
            <a:off x="1042158" y="1106112"/>
            <a:ext cx="2446810" cy="4879438"/>
          </a:xfrm>
          <a:prstGeom prst="rect">
            <a:avLst/>
          </a:prstGeom>
          <a:ln w="12700">
            <a:solidFill>
              <a:schemeClr val="tx1"/>
            </a:solidFill>
          </a:ln>
        </p:spPr>
      </p:pic>
      <p:sp>
        <p:nvSpPr>
          <p:cNvPr id="4" name="Callout: Up Arrow 3">
            <a:extLst>
              <a:ext uri="{FF2B5EF4-FFF2-40B4-BE49-F238E27FC236}">
                <a16:creationId xmlns:a16="http://schemas.microsoft.com/office/drawing/2014/main" id="{7B47FA52-8D51-9B66-61A5-393C12E123C1}"/>
              </a:ext>
            </a:extLst>
          </p:cNvPr>
          <p:cNvSpPr/>
          <p:nvPr/>
        </p:nvSpPr>
        <p:spPr>
          <a:xfrm>
            <a:off x="2091008" y="3727330"/>
            <a:ext cx="330058" cy="100187"/>
          </a:xfrm>
          <a:prstGeom prst="upArrowCallou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descr="A map with a blue line&#10;&#10;Description automatically generated">
            <a:extLst>
              <a:ext uri="{FF2B5EF4-FFF2-40B4-BE49-F238E27FC236}">
                <a16:creationId xmlns:a16="http://schemas.microsoft.com/office/drawing/2014/main" id="{EE301D1D-A78C-47F6-A84F-EC62E7AAA50F}"/>
              </a:ext>
            </a:extLst>
          </p:cNvPr>
          <p:cNvPicPr>
            <a:picLocks noChangeAspect="1"/>
          </p:cNvPicPr>
          <p:nvPr/>
        </p:nvPicPr>
        <p:blipFill rotWithShape="1">
          <a:blip r:embed="rId3">
            <a:extLst>
              <a:ext uri="{28A0092B-C50C-407E-A947-70E740481C1C}">
                <a14:useLocalDpi xmlns:a14="http://schemas.microsoft.com/office/drawing/2010/main" val="0"/>
              </a:ext>
            </a:extLst>
          </a:blip>
          <a:srcRect t="4596" b="5049"/>
          <a:stretch/>
        </p:blipFill>
        <p:spPr>
          <a:xfrm>
            <a:off x="3771880" y="1106112"/>
            <a:ext cx="2428944" cy="4879438"/>
          </a:xfrm>
          <a:prstGeom prst="rect">
            <a:avLst/>
          </a:prstGeom>
          <a:ln>
            <a:solidFill>
              <a:schemeClr val="tx1"/>
            </a:solidFill>
          </a:ln>
        </p:spPr>
      </p:pic>
      <p:sp>
        <p:nvSpPr>
          <p:cNvPr id="22" name="Rectangle: Rounded Corners 21">
            <a:extLst>
              <a:ext uri="{FF2B5EF4-FFF2-40B4-BE49-F238E27FC236}">
                <a16:creationId xmlns:a16="http://schemas.microsoft.com/office/drawing/2014/main" id="{19D6DD9E-541D-8690-581C-9E70E0C01A0A}"/>
              </a:ext>
            </a:extLst>
          </p:cNvPr>
          <p:cNvSpPr/>
          <p:nvPr/>
        </p:nvSpPr>
        <p:spPr>
          <a:xfrm>
            <a:off x="5604376" y="1667796"/>
            <a:ext cx="517793" cy="46201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041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phone&#10;&#10;Description automatically generated">
            <a:extLst>
              <a:ext uri="{FF2B5EF4-FFF2-40B4-BE49-F238E27FC236}">
                <a16:creationId xmlns:a16="http://schemas.microsoft.com/office/drawing/2014/main" id="{E3B042D0-CAC1-D632-98AB-8428E8970F16}"/>
              </a:ext>
            </a:extLst>
          </p:cNvPr>
          <p:cNvPicPr>
            <a:picLocks noChangeAspect="1"/>
          </p:cNvPicPr>
          <p:nvPr/>
        </p:nvPicPr>
        <p:blipFill rotWithShape="1">
          <a:blip r:embed="rId2">
            <a:extLst>
              <a:ext uri="{28A0092B-C50C-407E-A947-70E740481C1C}">
                <a14:useLocalDpi xmlns:a14="http://schemas.microsoft.com/office/drawing/2010/main" val="0"/>
              </a:ext>
            </a:extLst>
          </a:blip>
          <a:srcRect t="5208" b="5896"/>
          <a:stretch/>
        </p:blipFill>
        <p:spPr>
          <a:xfrm>
            <a:off x="9463723" y="1387998"/>
            <a:ext cx="1828760" cy="3612627"/>
          </a:xfrm>
          <a:prstGeom prst="rect">
            <a:avLst/>
          </a:prstGeom>
          <a:ln w="12700">
            <a:solidFill>
              <a:schemeClr val="tx1"/>
            </a:solidFill>
          </a:ln>
        </p:spPr>
      </p:pic>
      <p:pic>
        <p:nvPicPr>
          <p:cNvPr id="8" name="Picture 7" descr="A screenshot of a phone&#10;&#10;Description automatically generated">
            <a:extLst>
              <a:ext uri="{FF2B5EF4-FFF2-40B4-BE49-F238E27FC236}">
                <a16:creationId xmlns:a16="http://schemas.microsoft.com/office/drawing/2014/main" id="{7F81D3B9-C392-4C16-CCA1-F6B9FC19EB18}"/>
              </a:ext>
            </a:extLst>
          </p:cNvPr>
          <p:cNvPicPr>
            <a:picLocks noChangeAspect="1"/>
          </p:cNvPicPr>
          <p:nvPr/>
        </p:nvPicPr>
        <p:blipFill rotWithShape="1">
          <a:blip r:embed="rId3">
            <a:extLst>
              <a:ext uri="{28A0092B-C50C-407E-A947-70E740481C1C}">
                <a14:useLocalDpi xmlns:a14="http://schemas.microsoft.com/office/drawing/2010/main" val="0"/>
              </a:ext>
            </a:extLst>
          </a:blip>
          <a:srcRect t="5208" b="5896"/>
          <a:stretch/>
        </p:blipFill>
        <p:spPr>
          <a:xfrm>
            <a:off x="5113186" y="1387998"/>
            <a:ext cx="1844271" cy="3612627"/>
          </a:xfrm>
          <a:prstGeom prst="rect">
            <a:avLst/>
          </a:prstGeom>
          <a:ln w="12700">
            <a:solidFill>
              <a:schemeClr val="tx1"/>
            </a:solidFill>
          </a:ln>
        </p:spPr>
      </p:pic>
      <p:pic>
        <p:nvPicPr>
          <p:cNvPr id="6" name="Picture 5" descr="A screenshot of a phone&#10;&#10;Description automatically generated">
            <a:extLst>
              <a:ext uri="{FF2B5EF4-FFF2-40B4-BE49-F238E27FC236}">
                <a16:creationId xmlns:a16="http://schemas.microsoft.com/office/drawing/2014/main" id="{F8D8DC95-AC78-601B-D9D6-721B4B9E775B}"/>
              </a:ext>
            </a:extLst>
          </p:cNvPr>
          <p:cNvPicPr>
            <a:picLocks noChangeAspect="1"/>
          </p:cNvPicPr>
          <p:nvPr/>
        </p:nvPicPr>
        <p:blipFill rotWithShape="1">
          <a:blip r:embed="rId4">
            <a:extLst>
              <a:ext uri="{28A0092B-C50C-407E-A947-70E740481C1C}">
                <a14:useLocalDpi xmlns:a14="http://schemas.microsoft.com/office/drawing/2010/main" val="0"/>
              </a:ext>
            </a:extLst>
          </a:blip>
          <a:srcRect t="5208" b="5896"/>
          <a:stretch/>
        </p:blipFill>
        <p:spPr>
          <a:xfrm>
            <a:off x="761612" y="1387998"/>
            <a:ext cx="1828760" cy="3580877"/>
          </a:xfrm>
          <a:prstGeom prst="rect">
            <a:avLst/>
          </a:prstGeom>
          <a:ln w="12700">
            <a:solidFill>
              <a:schemeClr val="tx1"/>
            </a:solidFill>
          </a:ln>
        </p:spPr>
      </p:pic>
      <p:sp>
        <p:nvSpPr>
          <p:cNvPr id="2" name="Title 1">
            <a:extLst>
              <a:ext uri="{FF2B5EF4-FFF2-40B4-BE49-F238E27FC236}">
                <a16:creationId xmlns:a16="http://schemas.microsoft.com/office/drawing/2014/main" id="{314CF642-288E-4D8B-949C-CAF7227D089B}"/>
              </a:ext>
            </a:extLst>
          </p:cNvPr>
          <p:cNvSpPr>
            <a:spLocks noGrp="1"/>
          </p:cNvSpPr>
          <p:nvPr>
            <p:ph type="title"/>
          </p:nvPr>
        </p:nvSpPr>
        <p:spPr/>
        <p:txBody>
          <a:bodyPr>
            <a:normAutofit/>
          </a:bodyPr>
          <a:lstStyle/>
          <a:p>
            <a:r>
              <a:rPr lang="en-GB" sz="2800" dirty="0"/>
              <a:t>How Do I Mark My Check-in/Check-out Via Emp App</a:t>
            </a:r>
            <a:endParaRPr lang="en-US" sz="2800" dirty="0"/>
          </a:p>
        </p:txBody>
      </p:sp>
      <p:sp>
        <p:nvSpPr>
          <p:cNvPr id="3" name="Slide Number Placeholder 2">
            <a:extLst>
              <a:ext uri="{FF2B5EF4-FFF2-40B4-BE49-F238E27FC236}">
                <a16:creationId xmlns:a16="http://schemas.microsoft.com/office/drawing/2014/main" id="{92682168-CD0B-4DCA-87B1-AF976613B323}"/>
              </a:ext>
            </a:extLst>
          </p:cNvPr>
          <p:cNvSpPr>
            <a:spLocks noGrp="1"/>
          </p:cNvSpPr>
          <p:nvPr>
            <p:ph type="sldNum" sz="quarter" idx="12"/>
          </p:nvPr>
        </p:nvSpPr>
        <p:spPr/>
        <p:txBody>
          <a:bodyPr/>
          <a:lstStyle/>
          <a:p>
            <a:fld id="{3C59DF08-3C9D-4160-B7C1-84E3C774CC64}" type="slidenum">
              <a:rPr lang="en-IN" smtClean="0"/>
              <a:pPr/>
              <a:t>16</a:t>
            </a:fld>
            <a:endParaRPr lang="en-IN"/>
          </a:p>
        </p:txBody>
      </p:sp>
      <p:sp>
        <p:nvSpPr>
          <p:cNvPr id="15" name="Oval 14">
            <a:extLst>
              <a:ext uri="{FF2B5EF4-FFF2-40B4-BE49-F238E27FC236}">
                <a16:creationId xmlns:a16="http://schemas.microsoft.com/office/drawing/2014/main" id="{B2148593-889A-4EDF-B609-1E0A69683E5A}"/>
              </a:ext>
            </a:extLst>
          </p:cNvPr>
          <p:cNvSpPr/>
          <p:nvPr/>
        </p:nvSpPr>
        <p:spPr>
          <a:xfrm>
            <a:off x="1522037" y="1050382"/>
            <a:ext cx="288000" cy="288000"/>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a:solidFill>
                  <a:schemeClr val="bg1"/>
                </a:solidFill>
                <a:latin typeface="Poppins" panose="00000500000000000000" pitchFamily="2" charset="0"/>
                <a:cs typeface="Poppins" panose="00000500000000000000" pitchFamily="2" charset="0"/>
              </a:rPr>
              <a:t>1</a:t>
            </a:r>
          </a:p>
        </p:txBody>
      </p:sp>
      <p:sp>
        <p:nvSpPr>
          <p:cNvPr id="17" name="Oval 16">
            <a:extLst>
              <a:ext uri="{FF2B5EF4-FFF2-40B4-BE49-F238E27FC236}">
                <a16:creationId xmlns:a16="http://schemas.microsoft.com/office/drawing/2014/main" id="{E129869A-A24C-45FD-A733-576B82C32324}"/>
              </a:ext>
            </a:extLst>
          </p:cNvPr>
          <p:cNvSpPr/>
          <p:nvPr/>
        </p:nvSpPr>
        <p:spPr>
          <a:xfrm>
            <a:off x="5881366" y="1050382"/>
            <a:ext cx="288000" cy="288000"/>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a:solidFill>
                  <a:schemeClr val="bg1"/>
                </a:solidFill>
                <a:latin typeface="Poppins" panose="00000500000000000000" pitchFamily="2" charset="0"/>
                <a:cs typeface="Poppins" panose="00000500000000000000" pitchFamily="2" charset="0"/>
              </a:rPr>
              <a:t>3</a:t>
            </a:r>
          </a:p>
        </p:txBody>
      </p:sp>
      <p:sp>
        <p:nvSpPr>
          <p:cNvPr id="19" name="Oval 18">
            <a:extLst>
              <a:ext uri="{FF2B5EF4-FFF2-40B4-BE49-F238E27FC236}">
                <a16:creationId xmlns:a16="http://schemas.microsoft.com/office/drawing/2014/main" id="{DD81B326-2284-45E1-A2C4-941EFD84B78A}"/>
              </a:ext>
            </a:extLst>
          </p:cNvPr>
          <p:cNvSpPr/>
          <p:nvPr/>
        </p:nvSpPr>
        <p:spPr>
          <a:xfrm>
            <a:off x="8084553" y="1050382"/>
            <a:ext cx="288000" cy="288000"/>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4</a:t>
            </a:r>
          </a:p>
        </p:txBody>
      </p:sp>
      <p:sp>
        <p:nvSpPr>
          <p:cNvPr id="21" name="Oval 20">
            <a:extLst>
              <a:ext uri="{FF2B5EF4-FFF2-40B4-BE49-F238E27FC236}">
                <a16:creationId xmlns:a16="http://schemas.microsoft.com/office/drawing/2014/main" id="{E5E9CD95-4EF6-4E49-9F0E-E7C4F748AD0C}"/>
              </a:ext>
            </a:extLst>
          </p:cNvPr>
          <p:cNvSpPr/>
          <p:nvPr/>
        </p:nvSpPr>
        <p:spPr>
          <a:xfrm>
            <a:off x="10224148" y="1050382"/>
            <a:ext cx="288000" cy="288000"/>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5</a:t>
            </a:r>
          </a:p>
        </p:txBody>
      </p:sp>
      <p:sp>
        <p:nvSpPr>
          <p:cNvPr id="23" name="Oval 22">
            <a:extLst>
              <a:ext uri="{FF2B5EF4-FFF2-40B4-BE49-F238E27FC236}">
                <a16:creationId xmlns:a16="http://schemas.microsoft.com/office/drawing/2014/main" id="{0B359A80-5DAC-4175-92FE-FA9769AE19B2}"/>
              </a:ext>
            </a:extLst>
          </p:cNvPr>
          <p:cNvSpPr/>
          <p:nvPr/>
        </p:nvSpPr>
        <p:spPr>
          <a:xfrm>
            <a:off x="3709817" y="1050382"/>
            <a:ext cx="288000" cy="288000"/>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2</a:t>
            </a:r>
          </a:p>
        </p:txBody>
      </p:sp>
      <p:sp>
        <p:nvSpPr>
          <p:cNvPr id="24" name="Rectangle 23">
            <a:extLst>
              <a:ext uri="{FF2B5EF4-FFF2-40B4-BE49-F238E27FC236}">
                <a16:creationId xmlns:a16="http://schemas.microsoft.com/office/drawing/2014/main" id="{B836E704-50DA-4D4B-B988-58F30114E24C}"/>
              </a:ext>
            </a:extLst>
          </p:cNvPr>
          <p:cNvSpPr/>
          <p:nvPr/>
        </p:nvSpPr>
        <p:spPr>
          <a:xfrm>
            <a:off x="593232" y="5083233"/>
            <a:ext cx="10854697" cy="1031818"/>
          </a:xfrm>
          <a:prstGeom prst="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defTabSz="914252">
              <a:spcBef>
                <a:spcPct val="20000"/>
              </a:spcBef>
              <a:defRPr/>
            </a:pPr>
            <a:r>
              <a:rPr lang="en-US" sz="1100" dirty="0">
                <a:solidFill>
                  <a:schemeClr val="bg1"/>
                </a:solidFill>
                <a:latin typeface="Poppins" panose="00000500000000000000" pitchFamily="2" charset="0"/>
                <a:cs typeface="Poppins" panose="00000500000000000000" pitchFamily="2" charset="0"/>
              </a:rPr>
              <a:t>When in an active trip, click on the Check-in/Out icon and swipe right to check-in or check-out to let your transport team know that you have boarded or de-boarded safely</a:t>
            </a:r>
            <a:br>
              <a:rPr lang="en-US" sz="1100" dirty="0">
                <a:solidFill>
                  <a:schemeClr val="bg1"/>
                </a:solidFill>
                <a:latin typeface="Poppins" panose="00000500000000000000" pitchFamily="2" charset="0"/>
                <a:cs typeface="Poppins" panose="00000500000000000000" pitchFamily="2" charset="0"/>
              </a:rPr>
            </a:br>
            <a:br>
              <a:rPr lang="en-US" sz="1100" dirty="0">
                <a:solidFill>
                  <a:schemeClr val="bg1"/>
                </a:solidFill>
                <a:latin typeface="Poppins" panose="00000500000000000000" pitchFamily="2" charset="0"/>
                <a:cs typeface="Poppins" panose="00000500000000000000" pitchFamily="2" charset="0"/>
              </a:rPr>
            </a:br>
            <a:r>
              <a:rPr lang="en-US" sz="1100" dirty="0">
                <a:solidFill>
                  <a:schemeClr val="bg1"/>
                </a:solidFill>
                <a:latin typeface="Poppins" panose="00000500000000000000" pitchFamily="2" charset="0"/>
                <a:cs typeface="Poppins" panose="00000500000000000000" pitchFamily="2" charset="0"/>
              </a:rPr>
              <a:t>It is important to check-in or check-out from your trips always.</a:t>
            </a:r>
          </a:p>
          <a:p>
            <a:pPr algn="ctr" defTabSz="914252">
              <a:spcBef>
                <a:spcPct val="20000"/>
              </a:spcBef>
              <a:defRPr/>
            </a:pPr>
            <a:r>
              <a:rPr lang="en-US" sz="1100" dirty="0">
                <a:solidFill>
                  <a:schemeClr val="bg1"/>
                </a:solidFill>
                <a:latin typeface="Poppins" panose="00000500000000000000" pitchFamily="2" charset="0"/>
                <a:cs typeface="Poppins" panose="00000500000000000000" pitchFamily="2" charset="0"/>
              </a:rPr>
              <a:t> This helps your Transport team with important information to plan better, save resources and provide you with a safe and comfortable travel experience</a:t>
            </a:r>
          </a:p>
        </p:txBody>
      </p:sp>
      <p:sp>
        <p:nvSpPr>
          <p:cNvPr id="14" name="Callout: Up Arrow 13">
            <a:extLst>
              <a:ext uri="{FF2B5EF4-FFF2-40B4-BE49-F238E27FC236}">
                <a16:creationId xmlns:a16="http://schemas.microsoft.com/office/drawing/2014/main" id="{D37386C3-3DE5-A267-1FBF-53EF057CD44C}"/>
              </a:ext>
            </a:extLst>
          </p:cNvPr>
          <p:cNvSpPr/>
          <p:nvPr/>
        </p:nvSpPr>
        <p:spPr>
          <a:xfrm>
            <a:off x="9902488" y="3303468"/>
            <a:ext cx="272775" cy="100187"/>
          </a:xfrm>
          <a:prstGeom prst="upArrowCallou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allout: Up Arrow 17">
            <a:extLst>
              <a:ext uri="{FF2B5EF4-FFF2-40B4-BE49-F238E27FC236}">
                <a16:creationId xmlns:a16="http://schemas.microsoft.com/office/drawing/2014/main" id="{08EFD4FC-E235-85DE-54AC-28D4C91E01AD}"/>
              </a:ext>
            </a:extLst>
          </p:cNvPr>
          <p:cNvSpPr/>
          <p:nvPr/>
        </p:nvSpPr>
        <p:spPr>
          <a:xfrm>
            <a:off x="5546520" y="3303468"/>
            <a:ext cx="272775" cy="100187"/>
          </a:xfrm>
          <a:prstGeom prst="upArrowCallou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Callout: Up Arrow 21">
            <a:extLst>
              <a:ext uri="{FF2B5EF4-FFF2-40B4-BE49-F238E27FC236}">
                <a16:creationId xmlns:a16="http://schemas.microsoft.com/office/drawing/2014/main" id="{6E1E9CFC-2D96-0FF7-8BA4-FBCBB35EEABF}"/>
              </a:ext>
            </a:extLst>
          </p:cNvPr>
          <p:cNvSpPr/>
          <p:nvPr/>
        </p:nvSpPr>
        <p:spPr>
          <a:xfrm>
            <a:off x="1360265" y="3303468"/>
            <a:ext cx="272775" cy="100187"/>
          </a:xfrm>
          <a:prstGeom prst="upArrowCallou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A screenshot of a computer&#10;&#10;Description automatically generated">
            <a:extLst>
              <a:ext uri="{FF2B5EF4-FFF2-40B4-BE49-F238E27FC236}">
                <a16:creationId xmlns:a16="http://schemas.microsoft.com/office/drawing/2014/main" id="{58C9D012-5252-AFEC-6201-9DEDEAEE641B}"/>
              </a:ext>
            </a:extLst>
          </p:cNvPr>
          <p:cNvPicPr>
            <a:picLocks noChangeAspect="1"/>
          </p:cNvPicPr>
          <p:nvPr/>
        </p:nvPicPr>
        <p:blipFill rotWithShape="1">
          <a:blip r:embed="rId5">
            <a:extLst>
              <a:ext uri="{28A0092B-C50C-407E-A947-70E740481C1C}">
                <a14:useLocalDpi xmlns:a14="http://schemas.microsoft.com/office/drawing/2010/main" val="0"/>
              </a:ext>
            </a:extLst>
          </a:blip>
          <a:srcRect t="5208" b="6016"/>
          <a:stretch/>
        </p:blipFill>
        <p:spPr>
          <a:xfrm>
            <a:off x="2948162" y="1387998"/>
            <a:ext cx="1831221" cy="3612627"/>
          </a:xfrm>
          <a:prstGeom prst="rect">
            <a:avLst/>
          </a:prstGeom>
          <a:ln w="12700">
            <a:solidFill>
              <a:schemeClr val="tx1"/>
            </a:solidFill>
          </a:ln>
        </p:spPr>
      </p:pic>
      <p:pic>
        <p:nvPicPr>
          <p:cNvPr id="10" name="Picture 9" descr="A screenshot of a computer&#10;&#10;Description automatically generated">
            <a:extLst>
              <a:ext uri="{FF2B5EF4-FFF2-40B4-BE49-F238E27FC236}">
                <a16:creationId xmlns:a16="http://schemas.microsoft.com/office/drawing/2014/main" id="{A7D7BB7D-AF6A-CD17-B678-50EC0CD5ECB5}"/>
              </a:ext>
            </a:extLst>
          </p:cNvPr>
          <p:cNvPicPr>
            <a:picLocks noChangeAspect="1"/>
          </p:cNvPicPr>
          <p:nvPr/>
        </p:nvPicPr>
        <p:blipFill rotWithShape="1">
          <a:blip r:embed="rId6">
            <a:extLst>
              <a:ext uri="{28A0092B-C50C-407E-A947-70E740481C1C}">
                <a14:useLocalDpi xmlns:a14="http://schemas.microsoft.com/office/drawing/2010/main" val="0"/>
              </a:ext>
            </a:extLst>
          </a:blip>
          <a:srcRect t="4301" b="6016"/>
          <a:stretch/>
        </p:blipFill>
        <p:spPr>
          <a:xfrm>
            <a:off x="7332158" y="1387998"/>
            <a:ext cx="1812701" cy="3612627"/>
          </a:xfrm>
          <a:prstGeom prst="rect">
            <a:avLst/>
          </a:prstGeom>
          <a:ln w="12700">
            <a:solidFill>
              <a:schemeClr val="tx1"/>
            </a:solidFill>
          </a:ln>
        </p:spPr>
      </p:pic>
    </p:spTree>
    <p:extLst>
      <p:ext uri="{BB962C8B-B14F-4D97-AF65-F5344CB8AC3E}">
        <p14:creationId xmlns:p14="http://schemas.microsoft.com/office/powerpoint/2010/main" val="2902688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381A-386B-4CB4-AC2F-D0DFB6FE4939}"/>
              </a:ext>
            </a:extLst>
          </p:cNvPr>
          <p:cNvSpPr>
            <a:spLocks noGrp="1"/>
          </p:cNvSpPr>
          <p:nvPr>
            <p:ph type="title"/>
          </p:nvPr>
        </p:nvSpPr>
        <p:spPr/>
        <p:txBody>
          <a:bodyPr>
            <a:normAutofit/>
          </a:bodyPr>
          <a:lstStyle/>
          <a:p>
            <a:r>
              <a:rPr lang="en-GB" sz="2800" dirty="0"/>
              <a:t>How Do I Mark My Check-in/Check-out Via TS App</a:t>
            </a:r>
            <a:endParaRPr lang="en-US" sz="2800" dirty="0"/>
          </a:p>
        </p:txBody>
      </p:sp>
      <p:sp>
        <p:nvSpPr>
          <p:cNvPr id="3" name="Slide Number Placeholder 2">
            <a:extLst>
              <a:ext uri="{FF2B5EF4-FFF2-40B4-BE49-F238E27FC236}">
                <a16:creationId xmlns:a16="http://schemas.microsoft.com/office/drawing/2014/main" id="{D08966A0-01FB-40C0-8916-B51B598DA79A}"/>
              </a:ext>
            </a:extLst>
          </p:cNvPr>
          <p:cNvSpPr>
            <a:spLocks noGrp="1"/>
          </p:cNvSpPr>
          <p:nvPr>
            <p:ph type="sldNum" sz="quarter" idx="12"/>
          </p:nvPr>
        </p:nvSpPr>
        <p:spPr/>
        <p:txBody>
          <a:bodyPr/>
          <a:lstStyle/>
          <a:p>
            <a:fld id="{3C59DF08-3C9D-4160-B7C1-84E3C774CC64}" type="slidenum">
              <a:rPr lang="en-IN" smtClean="0"/>
              <a:pPr/>
              <a:t>17</a:t>
            </a:fld>
            <a:endParaRPr lang="en-IN"/>
          </a:p>
        </p:txBody>
      </p:sp>
      <p:pic>
        <p:nvPicPr>
          <p:cNvPr id="5" name="Picture 4" descr="A picture containing screenshot&#10;&#10;Description automatically generated">
            <a:extLst>
              <a:ext uri="{FF2B5EF4-FFF2-40B4-BE49-F238E27FC236}">
                <a16:creationId xmlns:a16="http://schemas.microsoft.com/office/drawing/2014/main" id="{7C28C4A2-393F-4EEF-8A62-DB19E06F430D}"/>
              </a:ext>
            </a:extLst>
          </p:cNvPr>
          <p:cNvPicPr>
            <a:picLocks noChangeAspect="1"/>
          </p:cNvPicPr>
          <p:nvPr/>
        </p:nvPicPr>
        <p:blipFill rotWithShape="1">
          <a:blip r:embed="rId2">
            <a:extLst>
              <a:ext uri="{28A0092B-C50C-407E-A947-70E740481C1C}">
                <a14:useLocalDpi xmlns:a14="http://schemas.microsoft.com/office/drawing/2010/main" val="0"/>
              </a:ext>
            </a:extLst>
          </a:blip>
          <a:srcRect t="3333" b="5972"/>
          <a:stretch/>
        </p:blipFill>
        <p:spPr>
          <a:xfrm>
            <a:off x="444797" y="1145594"/>
            <a:ext cx="1633640" cy="2963242"/>
          </a:xfrm>
          <a:prstGeom prst="rect">
            <a:avLst/>
          </a:prstGeom>
          <a:ln w="12700">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E2C2937B-5048-48FE-8C9A-1587EE5E65F4}"/>
              </a:ext>
            </a:extLst>
          </p:cNvPr>
          <p:cNvPicPr>
            <a:picLocks noChangeAspect="1"/>
          </p:cNvPicPr>
          <p:nvPr/>
        </p:nvPicPr>
        <p:blipFill rotWithShape="1">
          <a:blip r:embed="rId3">
            <a:extLst>
              <a:ext uri="{28A0092B-C50C-407E-A947-70E740481C1C}">
                <a14:useLocalDpi xmlns:a14="http://schemas.microsoft.com/office/drawing/2010/main" val="0"/>
              </a:ext>
            </a:extLst>
          </a:blip>
          <a:srcRect t="3195" b="5972"/>
          <a:stretch/>
        </p:blipFill>
        <p:spPr>
          <a:xfrm>
            <a:off x="2303214" y="1137802"/>
            <a:ext cx="1631142" cy="2963242"/>
          </a:xfrm>
          <a:prstGeom prst="rect">
            <a:avLst/>
          </a:prstGeom>
          <a:ln w="12700">
            <a:solidFill>
              <a:schemeClr val="tx1"/>
            </a:solidFill>
          </a:ln>
        </p:spPr>
      </p:pic>
      <p:pic>
        <p:nvPicPr>
          <p:cNvPr id="7" name="Picture 6" descr="A screenshot of a cell phone&#10;&#10;Description automatically generated">
            <a:extLst>
              <a:ext uri="{FF2B5EF4-FFF2-40B4-BE49-F238E27FC236}">
                <a16:creationId xmlns:a16="http://schemas.microsoft.com/office/drawing/2014/main" id="{3E6EAB73-2571-4804-B287-911D1F2D2EDB}"/>
              </a:ext>
            </a:extLst>
          </p:cNvPr>
          <p:cNvPicPr>
            <a:picLocks noChangeAspect="1"/>
          </p:cNvPicPr>
          <p:nvPr/>
        </p:nvPicPr>
        <p:blipFill rotWithShape="1">
          <a:blip r:embed="rId4">
            <a:extLst>
              <a:ext uri="{28A0092B-C50C-407E-A947-70E740481C1C}">
                <a14:useLocalDpi xmlns:a14="http://schemas.microsoft.com/office/drawing/2010/main" val="0"/>
              </a:ext>
            </a:extLst>
          </a:blip>
          <a:srcRect t="3847" b="5641"/>
          <a:stretch/>
        </p:blipFill>
        <p:spPr>
          <a:xfrm>
            <a:off x="4159133" y="1129605"/>
            <a:ext cx="1630725" cy="2952032"/>
          </a:xfrm>
          <a:prstGeom prst="rect">
            <a:avLst/>
          </a:prstGeom>
          <a:ln w="12700">
            <a:solidFill>
              <a:schemeClr val="tx1"/>
            </a:solidFill>
          </a:ln>
        </p:spPr>
      </p:pic>
      <p:sp>
        <p:nvSpPr>
          <p:cNvPr id="8" name="Content Placeholder 7">
            <a:extLst>
              <a:ext uri="{FF2B5EF4-FFF2-40B4-BE49-F238E27FC236}">
                <a16:creationId xmlns:a16="http://schemas.microsoft.com/office/drawing/2014/main" id="{E94CB08B-D470-41A9-973F-FAF37BBDBF90}"/>
              </a:ext>
            </a:extLst>
          </p:cNvPr>
          <p:cNvSpPr>
            <a:spLocks noGrp="1"/>
          </p:cNvSpPr>
          <p:nvPr>
            <p:ph sz="half" idx="1"/>
          </p:nvPr>
        </p:nvSpPr>
        <p:spPr>
          <a:xfrm>
            <a:off x="444797" y="4199385"/>
            <a:ext cx="5345061" cy="1181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On Location reach driver will click on the “Check-in” button</a:t>
            </a: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Once you board the cab, share the OTP received for the Trip to driver to mark your check-in</a:t>
            </a: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In Tripsheet app your status will change to ‘Checked-In’, same will also reflect in your mobile app My Trips and Track Vehicle screen.</a:t>
            </a:r>
          </a:p>
        </p:txBody>
      </p:sp>
      <p:pic>
        <p:nvPicPr>
          <p:cNvPr id="9" name="Picture 8" descr="A screenshot of a cell phone&#10;&#10;Description automatically generated">
            <a:extLst>
              <a:ext uri="{FF2B5EF4-FFF2-40B4-BE49-F238E27FC236}">
                <a16:creationId xmlns:a16="http://schemas.microsoft.com/office/drawing/2014/main" id="{557BF024-1B13-44F7-A5DC-36A879C487AA}"/>
              </a:ext>
            </a:extLst>
          </p:cNvPr>
          <p:cNvPicPr>
            <a:picLocks noChangeAspect="1"/>
          </p:cNvPicPr>
          <p:nvPr/>
        </p:nvPicPr>
        <p:blipFill rotWithShape="1">
          <a:blip r:embed="rId5">
            <a:extLst>
              <a:ext uri="{28A0092B-C50C-407E-A947-70E740481C1C}">
                <a14:useLocalDpi xmlns:a14="http://schemas.microsoft.com/office/drawing/2010/main" val="0"/>
              </a:ext>
            </a:extLst>
          </a:blip>
          <a:srcRect t="3591" b="6025"/>
          <a:stretch/>
        </p:blipFill>
        <p:spPr>
          <a:xfrm>
            <a:off x="6547913" y="1143407"/>
            <a:ext cx="1633039" cy="2952033"/>
          </a:xfrm>
          <a:prstGeom prst="rect">
            <a:avLst/>
          </a:prstGeom>
          <a:ln w="12700">
            <a:solidFill>
              <a:schemeClr val="tx1"/>
            </a:solidFill>
          </a:ln>
        </p:spPr>
      </p:pic>
      <p:pic>
        <p:nvPicPr>
          <p:cNvPr id="10" name="Picture 9" descr="A screenshot of a cell phone&#10;&#10;Description automatically generated">
            <a:extLst>
              <a:ext uri="{FF2B5EF4-FFF2-40B4-BE49-F238E27FC236}">
                <a16:creationId xmlns:a16="http://schemas.microsoft.com/office/drawing/2014/main" id="{35175B15-E2C6-40CF-8C4B-E932545D7744}"/>
              </a:ext>
            </a:extLst>
          </p:cNvPr>
          <p:cNvPicPr>
            <a:picLocks noChangeAspect="1"/>
          </p:cNvPicPr>
          <p:nvPr/>
        </p:nvPicPr>
        <p:blipFill rotWithShape="1">
          <a:blip r:embed="rId6">
            <a:extLst>
              <a:ext uri="{28A0092B-C50C-407E-A947-70E740481C1C}">
                <a14:useLocalDpi xmlns:a14="http://schemas.microsoft.com/office/drawing/2010/main" val="0"/>
              </a:ext>
            </a:extLst>
          </a:blip>
          <a:srcRect t="3055" b="5694"/>
          <a:stretch/>
        </p:blipFill>
        <p:spPr>
          <a:xfrm>
            <a:off x="8353708" y="1149092"/>
            <a:ext cx="1630725" cy="2976072"/>
          </a:xfrm>
          <a:prstGeom prst="rect">
            <a:avLst/>
          </a:prstGeom>
          <a:ln w="12700">
            <a:solidFill>
              <a:schemeClr val="tx1"/>
            </a:solidFill>
          </a:ln>
        </p:spPr>
      </p:pic>
      <p:pic>
        <p:nvPicPr>
          <p:cNvPr id="11" name="Picture 10" descr="A screenshot of a cell phone&#10;&#10;Description automatically generated">
            <a:extLst>
              <a:ext uri="{FF2B5EF4-FFF2-40B4-BE49-F238E27FC236}">
                <a16:creationId xmlns:a16="http://schemas.microsoft.com/office/drawing/2014/main" id="{CF7D2E96-5BE9-4C41-8720-902DD2C6B0A8}"/>
              </a:ext>
            </a:extLst>
          </p:cNvPr>
          <p:cNvPicPr>
            <a:picLocks noChangeAspect="1"/>
          </p:cNvPicPr>
          <p:nvPr/>
        </p:nvPicPr>
        <p:blipFill rotWithShape="1">
          <a:blip r:embed="rId7">
            <a:extLst>
              <a:ext uri="{28A0092B-C50C-407E-A947-70E740481C1C}">
                <a14:useLocalDpi xmlns:a14="http://schemas.microsoft.com/office/drawing/2010/main" val="0"/>
              </a:ext>
            </a:extLst>
          </a:blip>
          <a:srcRect t="3056" b="5972"/>
          <a:stretch/>
        </p:blipFill>
        <p:spPr>
          <a:xfrm>
            <a:off x="10137504" y="1149092"/>
            <a:ext cx="1630725" cy="2967013"/>
          </a:xfrm>
          <a:prstGeom prst="rect">
            <a:avLst/>
          </a:prstGeom>
          <a:ln w="12700">
            <a:solidFill>
              <a:schemeClr val="tx1"/>
            </a:solidFill>
          </a:ln>
        </p:spPr>
      </p:pic>
      <p:sp>
        <p:nvSpPr>
          <p:cNvPr id="12" name="Content Placeholder 7">
            <a:extLst>
              <a:ext uri="{FF2B5EF4-FFF2-40B4-BE49-F238E27FC236}">
                <a16:creationId xmlns:a16="http://schemas.microsoft.com/office/drawing/2014/main" id="{80AF06AA-146B-4536-B2C6-B1B5637BF7F7}"/>
              </a:ext>
            </a:extLst>
          </p:cNvPr>
          <p:cNvSpPr txBox="1">
            <a:spLocks/>
          </p:cNvSpPr>
          <p:nvPr/>
        </p:nvSpPr>
        <p:spPr>
          <a:xfrm>
            <a:off x="6540796" y="4199385"/>
            <a:ext cx="5227433" cy="1181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10000"/>
          </a:bodyPr>
          <a:lstStyle>
            <a:lvl1pPr marL="344488" indent="-285750" algn="l" defTabSz="914400" rtl="0" eaLnBrk="1" latinLnBrk="0" hangingPunct="1">
              <a:lnSpc>
                <a:spcPct val="90000"/>
              </a:lnSpc>
              <a:spcBef>
                <a:spcPts val="1000"/>
              </a:spcBef>
              <a:buFont typeface="Wingdings" panose="05000000000000000000" pitchFamily="2" charset="2"/>
              <a:buChar char="ü"/>
              <a:defRPr sz="2400" kern="1200">
                <a:solidFill>
                  <a:schemeClr val="lt1"/>
                </a:solidFill>
                <a:latin typeface="Palatino Linotype" panose="02040502050505030304" pitchFamily="18" charset="0"/>
                <a:ea typeface="+mn-ea"/>
                <a:cs typeface="+mn-cs"/>
              </a:defRPr>
            </a:lvl1pPr>
            <a:lvl2pPr marL="796925" indent="-339725" algn="l" defTabSz="914400" rtl="0" eaLnBrk="1" latinLnBrk="0" hangingPunct="1">
              <a:lnSpc>
                <a:spcPct val="90000"/>
              </a:lnSpc>
              <a:spcBef>
                <a:spcPts val="500"/>
              </a:spcBef>
              <a:buFont typeface="Wingdings" panose="05000000000000000000" pitchFamily="2" charset="2"/>
              <a:buChar char="§"/>
              <a:defRPr sz="2000" kern="1200">
                <a:solidFill>
                  <a:schemeClr val="lt1"/>
                </a:solidFill>
                <a:latin typeface="Palatino Linotype" panose="02040502050505030304" pitchFamily="18" charset="0"/>
                <a:ea typeface="+mn-ea"/>
                <a:cs typeface="+mn-cs"/>
              </a:defRPr>
            </a:lvl2pPr>
            <a:lvl3pPr marL="1258888" indent="-344488"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Palatino Linotype" panose="02040502050505030304" pitchFamily="18" charset="0"/>
                <a:ea typeface="+mn-ea"/>
                <a:cs typeface="+mn-cs"/>
              </a:defRPr>
            </a:lvl3pPr>
            <a:lvl4pPr marL="1711325" indent="-339725" algn="l" defTabSz="914400" rtl="0" eaLnBrk="1" latinLnBrk="0" hangingPunct="1">
              <a:lnSpc>
                <a:spcPct val="90000"/>
              </a:lnSpc>
              <a:spcBef>
                <a:spcPts val="500"/>
              </a:spcBef>
              <a:buFont typeface="Courier New" panose="02070309020205020404" pitchFamily="49" charset="0"/>
              <a:buChar char="o"/>
              <a:defRPr sz="1600" kern="1200">
                <a:solidFill>
                  <a:schemeClr val="lt1"/>
                </a:solidFill>
                <a:latin typeface="Palatino Linotype" panose="02040502050505030304" pitchFamily="18" charset="0"/>
                <a:ea typeface="+mn-ea"/>
                <a:cs typeface="+mn-cs"/>
              </a:defRPr>
            </a:lvl4pPr>
            <a:lvl5pPr marL="2173288" indent="-344488"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Once the vehicle reaches office driver will click on the Check-out option</a:t>
            </a: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At the time of deboarding, share the OTP received for the Trip to driver to mark your check-out</a:t>
            </a:r>
          </a:p>
          <a:p>
            <a:pPr marL="171450" indent="-171450">
              <a:buFont typeface="Arial" panose="020B0604020202020204" pitchFamily="34" charset="0"/>
              <a:buChar char="•"/>
            </a:pPr>
            <a:r>
              <a:rPr lang="en-US" sz="1200" dirty="0">
                <a:latin typeface="Poppins" panose="00000500000000000000" pitchFamily="2" charset="0"/>
                <a:cs typeface="Poppins" panose="00000500000000000000" pitchFamily="2" charset="0"/>
              </a:rPr>
              <a:t>In Tripsheet app your status will change to ‘Checked-out’, same will also reflect in your mobile app My Trips and Track Vehicle Screen.</a:t>
            </a:r>
          </a:p>
        </p:txBody>
      </p:sp>
      <p:sp>
        <p:nvSpPr>
          <p:cNvPr id="13" name="Rectangle 12">
            <a:extLst>
              <a:ext uri="{FF2B5EF4-FFF2-40B4-BE49-F238E27FC236}">
                <a16:creationId xmlns:a16="http://schemas.microsoft.com/office/drawing/2014/main" id="{B38EF66F-47E1-4097-ACCE-03006E65B686}"/>
              </a:ext>
            </a:extLst>
          </p:cNvPr>
          <p:cNvSpPr/>
          <p:nvPr/>
        </p:nvSpPr>
        <p:spPr>
          <a:xfrm>
            <a:off x="445828" y="5451299"/>
            <a:ext cx="11323433"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Poppins" panose="00000500000000000000" pitchFamily="2" charset="0"/>
                <a:cs typeface="Poppins" panose="00000500000000000000" pitchFamily="2" charset="0"/>
              </a:rPr>
              <a:t>For Login the Check-in/Check-out OTP would be same but for Logout it would be different.</a:t>
            </a:r>
          </a:p>
          <a:p>
            <a:pPr algn="ctr" defTabSz="914252">
              <a:spcBef>
                <a:spcPct val="20000"/>
              </a:spcBef>
              <a:defRPr/>
            </a:pPr>
            <a:r>
              <a:rPr lang="en-US" sz="1200" dirty="0">
                <a:solidFill>
                  <a:schemeClr val="bg1"/>
                </a:solidFill>
                <a:latin typeface="Poppins" panose="00000500000000000000" pitchFamily="2" charset="0"/>
                <a:cs typeface="Poppins" panose="00000500000000000000" pitchFamily="2" charset="0"/>
              </a:rPr>
              <a:t>It is important to check-in and check-out from your trips always.</a:t>
            </a:r>
          </a:p>
          <a:p>
            <a:pPr algn="ctr" defTabSz="914252">
              <a:spcBef>
                <a:spcPct val="20000"/>
              </a:spcBef>
              <a:defRPr/>
            </a:pPr>
            <a:r>
              <a:rPr lang="en-US" sz="1200" dirty="0">
                <a:solidFill>
                  <a:schemeClr val="bg1"/>
                </a:solidFill>
                <a:latin typeface="Poppins" panose="00000500000000000000" pitchFamily="2" charset="0"/>
                <a:cs typeface="Poppins" panose="00000500000000000000" pitchFamily="2" charset="0"/>
              </a:rPr>
              <a:t> This helps your Transport team with imp information to plan better, save resources &amp; provide you with a safe &amp; comfortable travel experience</a:t>
            </a:r>
            <a:endParaRPr lang="en-US" sz="1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564407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334B-7ABC-4235-96C1-9AFAD8211486}"/>
              </a:ext>
            </a:extLst>
          </p:cNvPr>
          <p:cNvSpPr>
            <a:spLocks noGrp="1"/>
          </p:cNvSpPr>
          <p:nvPr>
            <p:ph type="title"/>
          </p:nvPr>
        </p:nvSpPr>
        <p:spPr/>
        <p:txBody>
          <a:bodyPr>
            <a:normAutofit/>
          </a:bodyPr>
          <a:lstStyle/>
          <a:p>
            <a:r>
              <a:rPr lang="en-US" sz="2800" dirty="0"/>
              <a:t>How Do I Give a Feedback</a:t>
            </a:r>
          </a:p>
        </p:txBody>
      </p:sp>
      <p:sp>
        <p:nvSpPr>
          <p:cNvPr id="3" name="Slide Number Placeholder 2">
            <a:extLst>
              <a:ext uri="{FF2B5EF4-FFF2-40B4-BE49-F238E27FC236}">
                <a16:creationId xmlns:a16="http://schemas.microsoft.com/office/drawing/2014/main" id="{2E366ABA-C4C7-4D60-A4F1-01518DA0D31D}"/>
              </a:ext>
            </a:extLst>
          </p:cNvPr>
          <p:cNvSpPr>
            <a:spLocks noGrp="1"/>
          </p:cNvSpPr>
          <p:nvPr>
            <p:ph type="sldNum" sz="quarter" idx="12"/>
          </p:nvPr>
        </p:nvSpPr>
        <p:spPr/>
        <p:txBody>
          <a:bodyPr/>
          <a:lstStyle/>
          <a:p>
            <a:fld id="{3C59DF08-3C9D-4160-B7C1-84E3C774CC64}" type="slidenum">
              <a:rPr lang="en-IN" smtClean="0"/>
              <a:pPr/>
              <a:t>18</a:t>
            </a:fld>
            <a:endParaRPr lang="en-IN"/>
          </a:p>
        </p:txBody>
      </p:sp>
      <p:pic>
        <p:nvPicPr>
          <p:cNvPr id="6" name="Picture 5" descr="Graphical user interface, website&#10;&#10;Description automatically generated">
            <a:extLst>
              <a:ext uri="{FF2B5EF4-FFF2-40B4-BE49-F238E27FC236}">
                <a16:creationId xmlns:a16="http://schemas.microsoft.com/office/drawing/2014/main" id="{6B83F507-A4B2-49B9-851A-EDF550E8C1BE}"/>
              </a:ext>
            </a:extLst>
          </p:cNvPr>
          <p:cNvPicPr>
            <a:picLocks noChangeAspect="1"/>
          </p:cNvPicPr>
          <p:nvPr/>
        </p:nvPicPr>
        <p:blipFill rotWithShape="1">
          <a:blip r:embed="rId2">
            <a:extLst>
              <a:ext uri="{28A0092B-C50C-407E-A947-70E740481C1C}">
                <a14:useLocalDpi xmlns:a14="http://schemas.microsoft.com/office/drawing/2010/main" val="0"/>
              </a:ext>
            </a:extLst>
          </a:blip>
          <a:srcRect t="3474" b="4524"/>
          <a:stretch/>
        </p:blipFill>
        <p:spPr>
          <a:xfrm>
            <a:off x="8213097" y="1202379"/>
            <a:ext cx="1885473" cy="3702996"/>
          </a:xfrm>
          <a:prstGeom prst="rect">
            <a:avLst/>
          </a:prstGeom>
          <a:ln w="12700">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C151F8CC-37CF-46B1-A689-F71936E15158}"/>
              </a:ext>
            </a:extLst>
          </p:cNvPr>
          <p:cNvPicPr>
            <a:picLocks noChangeAspect="1"/>
          </p:cNvPicPr>
          <p:nvPr/>
        </p:nvPicPr>
        <p:blipFill rotWithShape="1">
          <a:blip r:embed="rId3">
            <a:extLst>
              <a:ext uri="{28A0092B-C50C-407E-A947-70E740481C1C}">
                <a14:useLocalDpi xmlns:a14="http://schemas.microsoft.com/office/drawing/2010/main" val="0"/>
              </a:ext>
            </a:extLst>
          </a:blip>
          <a:srcRect t="3611" b="5695"/>
          <a:stretch/>
        </p:blipFill>
        <p:spPr>
          <a:xfrm>
            <a:off x="4702107" y="1202379"/>
            <a:ext cx="1934022" cy="3702996"/>
          </a:xfrm>
          <a:prstGeom prst="rect">
            <a:avLst/>
          </a:prstGeom>
          <a:ln w="12700">
            <a:solidFill>
              <a:schemeClr val="tx1"/>
            </a:solidFill>
          </a:ln>
        </p:spPr>
      </p:pic>
      <p:sp>
        <p:nvSpPr>
          <p:cNvPr id="9" name="TextBox 8">
            <a:extLst>
              <a:ext uri="{FF2B5EF4-FFF2-40B4-BE49-F238E27FC236}">
                <a16:creationId xmlns:a16="http://schemas.microsoft.com/office/drawing/2014/main" id="{19A96D11-5C70-4D89-875D-E3846B91B788}"/>
              </a:ext>
            </a:extLst>
          </p:cNvPr>
          <p:cNvSpPr txBox="1"/>
          <p:nvPr/>
        </p:nvSpPr>
        <p:spPr>
          <a:xfrm>
            <a:off x="393292" y="5047929"/>
            <a:ext cx="11054638" cy="1077218"/>
          </a:xfrm>
          <a:prstGeom prst="rect">
            <a:avLst/>
          </a:prstGeom>
          <a:solidFill>
            <a:schemeClr val="accent1"/>
          </a:solidFill>
        </p:spPr>
        <p:txBody>
          <a:bodyPr wrap="square">
            <a:spAutoFit/>
          </a:bodyPr>
          <a:lstStyle/>
          <a:p>
            <a:pPr algn="ctr"/>
            <a:r>
              <a:rPr lang="en-US" sz="1600" dirty="0">
                <a:solidFill>
                  <a:schemeClr val="bg1"/>
                </a:solidFill>
                <a:latin typeface="Poppins" panose="00000500000000000000" pitchFamily="2" charset="0"/>
                <a:cs typeface="Poppins" panose="00000500000000000000" pitchFamily="2" charset="0"/>
              </a:rPr>
              <a:t>Enjoyed your trip? OR have Suggestions/Complaints?</a:t>
            </a:r>
          </a:p>
          <a:p>
            <a:pPr algn="ctr"/>
            <a:r>
              <a:rPr lang="en-US" sz="1600" dirty="0">
                <a:solidFill>
                  <a:schemeClr val="bg1"/>
                </a:solidFill>
                <a:latin typeface="Poppins" panose="00000500000000000000" pitchFamily="2" charset="0"/>
                <a:cs typeface="Poppins" panose="00000500000000000000" pitchFamily="2" charset="0"/>
              </a:rPr>
              <a:t>Share your experience!</a:t>
            </a:r>
          </a:p>
          <a:p>
            <a:pPr algn="ctr"/>
            <a:endParaRPr lang="en-US" sz="1600" dirty="0">
              <a:solidFill>
                <a:schemeClr val="bg1"/>
              </a:solidFill>
              <a:latin typeface="Poppins" panose="00000500000000000000" pitchFamily="2" charset="0"/>
              <a:cs typeface="Poppins" panose="00000500000000000000" pitchFamily="2" charset="0"/>
            </a:endParaRPr>
          </a:p>
          <a:p>
            <a:pPr algn="ctr"/>
            <a:r>
              <a:rPr lang="en-US" sz="1600" dirty="0">
                <a:solidFill>
                  <a:schemeClr val="bg1"/>
                </a:solidFill>
                <a:latin typeface="Poppins" panose="00000500000000000000" pitchFamily="2" charset="0"/>
                <a:cs typeface="Poppins" panose="00000500000000000000" pitchFamily="2" charset="0"/>
              </a:rPr>
              <a:t>Give a quick Feedback about your trip to the Transport Admin using Feedback feature. </a:t>
            </a:r>
          </a:p>
        </p:txBody>
      </p:sp>
      <p:pic>
        <p:nvPicPr>
          <p:cNvPr id="8" name="Picture 7" descr="A screenshot of a phone&#10;&#10;Description automatically generated">
            <a:extLst>
              <a:ext uri="{FF2B5EF4-FFF2-40B4-BE49-F238E27FC236}">
                <a16:creationId xmlns:a16="http://schemas.microsoft.com/office/drawing/2014/main" id="{1468BBC7-7DDE-938C-565F-3BAB423D40D0}"/>
              </a:ext>
            </a:extLst>
          </p:cNvPr>
          <p:cNvPicPr>
            <a:picLocks noChangeAspect="1"/>
          </p:cNvPicPr>
          <p:nvPr/>
        </p:nvPicPr>
        <p:blipFill rotWithShape="1">
          <a:blip r:embed="rId4">
            <a:extLst>
              <a:ext uri="{28A0092B-C50C-407E-A947-70E740481C1C}">
                <a14:useLocalDpi xmlns:a14="http://schemas.microsoft.com/office/drawing/2010/main" val="0"/>
              </a:ext>
            </a:extLst>
          </a:blip>
          <a:srcRect t="4522" b="5623"/>
          <a:stretch/>
        </p:blipFill>
        <p:spPr>
          <a:xfrm>
            <a:off x="1270656" y="1202379"/>
            <a:ext cx="1854484" cy="3702996"/>
          </a:xfrm>
          <a:prstGeom prst="rect">
            <a:avLst/>
          </a:prstGeom>
          <a:ln w="12700">
            <a:solidFill>
              <a:schemeClr val="tx1"/>
            </a:solidFill>
          </a:ln>
        </p:spPr>
      </p:pic>
    </p:spTree>
    <p:extLst>
      <p:ext uri="{BB962C8B-B14F-4D97-AF65-F5344CB8AC3E}">
        <p14:creationId xmlns:p14="http://schemas.microsoft.com/office/powerpoint/2010/main" val="52136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8EC5-0221-4D3F-BE0A-5C165F545AEB}"/>
              </a:ext>
            </a:extLst>
          </p:cNvPr>
          <p:cNvSpPr>
            <a:spLocks noGrp="1"/>
          </p:cNvSpPr>
          <p:nvPr>
            <p:ph type="title"/>
          </p:nvPr>
        </p:nvSpPr>
        <p:spPr/>
        <p:txBody>
          <a:bodyPr>
            <a:normAutofit/>
          </a:bodyPr>
          <a:lstStyle/>
          <a:p>
            <a:r>
              <a:rPr lang="en-US" sz="2800" dirty="0"/>
              <a:t>How To Mark My Safe Drop</a:t>
            </a:r>
          </a:p>
        </p:txBody>
      </p:sp>
      <p:sp>
        <p:nvSpPr>
          <p:cNvPr id="3" name="Slide Number Placeholder 2">
            <a:extLst>
              <a:ext uri="{FF2B5EF4-FFF2-40B4-BE49-F238E27FC236}">
                <a16:creationId xmlns:a16="http://schemas.microsoft.com/office/drawing/2014/main" id="{2E7ECFDD-DC89-4E1B-BFF9-B914E97E170F}"/>
              </a:ext>
            </a:extLst>
          </p:cNvPr>
          <p:cNvSpPr>
            <a:spLocks noGrp="1"/>
          </p:cNvSpPr>
          <p:nvPr>
            <p:ph type="sldNum" sz="quarter" idx="12"/>
          </p:nvPr>
        </p:nvSpPr>
        <p:spPr/>
        <p:txBody>
          <a:bodyPr/>
          <a:lstStyle/>
          <a:p>
            <a:fld id="{3C59DF08-3C9D-4160-B7C1-84E3C774CC64}" type="slidenum">
              <a:rPr lang="en-IN" smtClean="0"/>
              <a:pPr/>
              <a:t>19</a:t>
            </a:fld>
            <a:endParaRPr lang="en-IN"/>
          </a:p>
        </p:txBody>
      </p:sp>
      <p:sp>
        <p:nvSpPr>
          <p:cNvPr id="18" name="Rectangle 17">
            <a:extLst>
              <a:ext uri="{FF2B5EF4-FFF2-40B4-BE49-F238E27FC236}">
                <a16:creationId xmlns:a16="http://schemas.microsoft.com/office/drawing/2014/main" id="{7F234203-C4FE-4124-AED2-67F53C597E7E}"/>
              </a:ext>
            </a:extLst>
          </p:cNvPr>
          <p:cNvSpPr/>
          <p:nvPr/>
        </p:nvSpPr>
        <p:spPr>
          <a:xfrm>
            <a:off x="9061438" y="5652468"/>
            <a:ext cx="2035486" cy="492550"/>
          </a:xfrm>
          <a:prstGeom prst="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Safe Drop Confirmation message</a:t>
            </a:r>
          </a:p>
        </p:txBody>
      </p:sp>
      <p:sp>
        <p:nvSpPr>
          <p:cNvPr id="19" name="Rectangle 18">
            <a:extLst>
              <a:ext uri="{FF2B5EF4-FFF2-40B4-BE49-F238E27FC236}">
                <a16:creationId xmlns:a16="http://schemas.microsoft.com/office/drawing/2014/main" id="{04F6157D-F85D-47B2-B6B8-FFA938B82987}"/>
              </a:ext>
            </a:extLst>
          </p:cNvPr>
          <p:cNvSpPr/>
          <p:nvPr/>
        </p:nvSpPr>
        <p:spPr>
          <a:xfrm>
            <a:off x="696917" y="5642224"/>
            <a:ext cx="2035486" cy="492550"/>
          </a:xfrm>
          <a:prstGeom prst="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Click on the Safe Drop Icon</a:t>
            </a:r>
          </a:p>
        </p:txBody>
      </p:sp>
      <p:sp>
        <p:nvSpPr>
          <p:cNvPr id="20" name="Rectangle 19">
            <a:extLst>
              <a:ext uri="{FF2B5EF4-FFF2-40B4-BE49-F238E27FC236}">
                <a16:creationId xmlns:a16="http://schemas.microsoft.com/office/drawing/2014/main" id="{A8D54261-F08C-4DC5-A28E-4E4F0756ECE7}"/>
              </a:ext>
            </a:extLst>
          </p:cNvPr>
          <p:cNvSpPr/>
          <p:nvPr/>
        </p:nvSpPr>
        <p:spPr>
          <a:xfrm>
            <a:off x="3667534" y="5681227"/>
            <a:ext cx="4586988" cy="492550"/>
          </a:xfrm>
          <a:prstGeom prst="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a:solidFill>
                  <a:schemeClr val="bg1"/>
                </a:solidFill>
                <a:latin typeface="Poppins" panose="00000500000000000000" pitchFamily="2" charset="0"/>
                <a:cs typeface="Poppins" panose="00000500000000000000" pitchFamily="2" charset="0"/>
              </a:rPr>
              <a:t>Enter your T-Pin</a:t>
            </a:r>
          </a:p>
        </p:txBody>
      </p:sp>
      <p:sp>
        <p:nvSpPr>
          <p:cNvPr id="22" name="Rectangle 21">
            <a:extLst>
              <a:ext uri="{FF2B5EF4-FFF2-40B4-BE49-F238E27FC236}">
                <a16:creationId xmlns:a16="http://schemas.microsoft.com/office/drawing/2014/main" id="{F1A247B6-671D-4D5F-A36C-E7BE0CC69640}"/>
              </a:ext>
            </a:extLst>
          </p:cNvPr>
          <p:cNvSpPr/>
          <p:nvPr/>
        </p:nvSpPr>
        <p:spPr>
          <a:xfrm>
            <a:off x="696917" y="1041953"/>
            <a:ext cx="10400007" cy="431156"/>
          </a:xfrm>
          <a:prstGeom prst="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a:solidFill>
                  <a:schemeClr val="bg1"/>
                </a:solidFill>
                <a:latin typeface="Poppins" panose="00000500000000000000" pitchFamily="2" charset="0"/>
                <a:cs typeface="Poppins" panose="00000500000000000000" pitchFamily="2" charset="0"/>
              </a:rPr>
              <a:t>Safe drop icon will only be available for Logout and once the Check-in is done it will get enabled!</a:t>
            </a:r>
          </a:p>
        </p:txBody>
      </p:sp>
      <p:pic>
        <p:nvPicPr>
          <p:cNvPr id="33" name="Picture 32" descr="A screenshot of a phone&#10;&#10;Description automatically generated">
            <a:extLst>
              <a:ext uri="{FF2B5EF4-FFF2-40B4-BE49-F238E27FC236}">
                <a16:creationId xmlns:a16="http://schemas.microsoft.com/office/drawing/2014/main" id="{4F36FEB9-811E-6669-3AF4-B1746BF452E7}"/>
              </a:ext>
            </a:extLst>
          </p:cNvPr>
          <p:cNvPicPr>
            <a:picLocks noChangeAspect="1"/>
          </p:cNvPicPr>
          <p:nvPr/>
        </p:nvPicPr>
        <p:blipFill rotWithShape="1">
          <a:blip r:embed="rId2">
            <a:extLst>
              <a:ext uri="{28A0092B-C50C-407E-A947-70E740481C1C}">
                <a14:useLocalDpi xmlns:a14="http://schemas.microsoft.com/office/drawing/2010/main" val="0"/>
              </a:ext>
            </a:extLst>
          </a:blip>
          <a:srcRect t="4522" b="6087"/>
          <a:stretch/>
        </p:blipFill>
        <p:spPr>
          <a:xfrm>
            <a:off x="3667534" y="1569958"/>
            <a:ext cx="2019017" cy="4010725"/>
          </a:xfrm>
          <a:prstGeom prst="rect">
            <a:avLst/>
          </a:prstGeom>
          <a:ln w="12700">
            <a:solidFill>
              <a:schemeClr val="tx1"/>
            </a:solidFill>
          </a:ln>
        </p:spPr>
      </p:pic>
      <p:pic>
        <p:nvPicPr>
          <p:cNvPr id="15" name="Picture 14" descr="A screenshot of a phone&#10;&#10;Description automatically generated">
            <a:extLst>
              <a:ext uri="{FF2B5EF4-FFF2-40B4-BE49-F238E27FC236}">
                <a16:creationId xmlns:a16="http://schemas.microsoft.com/office/drawing/2014/main" id="{5240E8CB-9785-A36E-EA19-EA9CEE5C3DFF}"/>
              </a:ext>
            </a:extLst>
          </p:cNvPr>
          <p:cNvPicPr>
            <a:picLocks noChangeAspect="1"/>
          </p:cNvPicPr>
          <p:nvPr/>
        </p:nvPicPr>
        <p:blipFill rotWithShape="1">
          <a:blip r:embed="rId3">
            <a:extLst>
              <a:ext uri="{28A0092B-C50C-407E-A947-70E740481C1C}">
                <a14:useLocalDpi xmlns:a14="http://schemas.microsoft.com/office/drawing/2010/main" val="0"/>
              </a:ext>
            </a:extLst>
          </a:blip>
          <a:srcRect t="4522" b="3748"/>
          <a:stretch/>
        </p:blipFill>
        <p:spPr>
          <a:xfrm>
            <a:off x="6286998" y="1569957"/>
            <a:ext cx="1967524" cy="4010725"/>
          </a:xfrm>
          <a:prstGeom prst="rect">
            <a:avLst/>
          </a:prstGeom>
          <a:ln w="12700">
            <a:solidFill>
              <a:schemeClr val="tx1"/>
            </a:solidFill>
          </a:ln>
        </p:spPr>
      </p:pic>
      <p:pic>
        <p:nvPicPr>
          <p:cNvPr id="9" name="Picture 8" descr="A screenshot of a phone&#10;&#10;Description automatically generated">
            <a:extLst>
              <a:ext uri="{FF2B5EF4-FFF2-40B4-BE49-F238E27FC236}">
                <a16:creationId xmlns:a16="http://schemas.microsoft.com/office/drawing/2014/main" id="{D8382BBE-8E39-237F-720D-BEE341011C03}"/>
              </a:ext>
            </a:extLst>
          </p:cNvPr>
          <p:cNvPicPr>
            <a:picLocks noChangeAspect="1"/>
          </p:cNvPicPr>
          <p:nvPr/>
        </p:nvPicPr>
        <p:blipFill rotWithShape="1">
          <a:blip r:embed="rId4">
            <a:extLst>
              <a:ext uri="{28A0092B-C50C-407E-A947-70E740481C1C}">
                <a14:useLocalDpi xmlns:a14="http://schemas.microsoft.com/office/drawing/2010/main" val="0"/>
              </a:ext>
            </a:extLst>
          </a:blip>
          <a:srcRect t="4987" b="5623"/>
          <a:stretch/>
        </p:blipFill>
        <p:spPr>
          <a:xfrm>
            <a:off x="9077907" y="1569957"/>
            <a:ext cx="2019017" cy="4010725"/>
          </a:xfrm>
          <a:prstGeom prst="rect">
            <a:avLst/>
          </a:prstGeom>
          <a:ln w="12700">
            <a:solidFill>
              <a:schemeClr val="tx1"/>
            </a:solidFill>
          </a:ln>
        </p:spPr>
      </p:pic>
      <p:pic>
        <p:nvPicPr>
          <p:cNvPr id="13" name="Picture 12" descr="A screenshot of a phone&#10;&#10;Description automatically generated">
            <a:extLst>
              <a:ext uri="{FF2B5EF4-FFF2-40B4-BE49-F238E27FC236}">
                <a16:creationId xmlns:a16="http://schemas.microsoft.com/office/drawing/2014/main" id="{1F4FB5E6-37BB-F737-5C95-F8F120349912}"/>
              </a:ext>
            </a:extLst>
          </p:cNvPr>
          <p:cNvPicPr>
            <a:picLocks noChangeAspect="1"/>
          </p:cNvPicPr>
          <p:nvPr/>
        </p:nvPicPr>
        <p:blipFill rotWithShape="1">
          <a:blip r:embed="rId5">
            <a:extLst>
              <a:ext uri="{28A0092B-C50C-407E-A947-70E740481C1C}">
                <a14:useLocalDpi xmlns:a14="http://schemas.microsoft.com/office/drawing/2010/main" val="0"/>
              </a:ext>
            </a:extLst>
          </a:blip>
          <a:srcRect t="4521" b="5855"/>
          <a:stretch/>
        </p:blipFill>
        <p:spPr>
          <a:xfrm>
            <a:off x="718609" y="1569957"/>
            <a:ext cx="2013794" cy="4010725"/>
          </a:xfrm>
          <a:prstGeom prst="rect">
            <a:avLst/>
          </a:prstGeom>
          <a:ln w="12700">
            <a:solidFill>
              <a:schemeClr val="tx1"/>
            </a:solidFill>
          </a:ln>
        </p:spPr>
      </p:pic>
      <p:sp>
        <p:nvSpPr>
          <p:cNvPr id="8" name="Callout: Up Arrow 7">
            <a:extLst>
              <a:ext uri="{FF2B5EF4-FFF2-40B4-BE49-F238E27FC236}">
                <a16:creationId xmlns:a16="http://schemas.microsoft.com/office/drawing/2014/main" id="{FE790C90-7FDF-38AA-584E-89354724C38F}"/>
              </a:ext>
            </a:extLst>
          </p:cNvPr>
          <p:cNvSpPr/>
          <p:nvPr/>
        </p:nvSpPr>
        <p:spPr>
          <a:xfrm>
            <a:off x="1366983" y="3695681"/>
            <a:ext cx="300052" cy="121227"/>
          </a:xfrm>
          <a:prstGeom prst="upArrowCallou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805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52AAC7-8488-AB39-780E-B86EE5D3514C}"/>
              </a:ext>
            </a:extLst>
          </p:cNvPr>
          <p:cNvSpPr>
            <a:spLocks noGrp="1"/>
          </p:cNvSpPr>
          <p:nvPr>
            <p:ph idx="1"/>
          </p:nvPr>
        </p:nvSpPr>
        <p:spPr/>
        <p:txBody>
          <a:bodyPr>
            <a:normAutofit/>
          </a:bodyPr>
          <a:lstStyle/>
          <a:p>
            <a:pPr marL="0" indent="0">
              <a:lnSpc>
                <a:spcPct val="150000"/>
              </a:lnSpc>
              <a:spcBef>
                <a:spcPts val="0"/>
              </a:spcBef>
              <a:buNone/>
            </a:pPr>
            <a:r>
              <a:rPr lang="en-IN" sz="1800" dirty="0"/>
              <a:t>Multiple information channels to address your transport related queries : </a:t>
            </a:r>
          </a:p>
          <a:p>
            <a:pPr marL="344170">
              <a:lnSpc>
                <a:spcPct val="150000"/>
              </a:lnSpc>
              <a:spcBef>
                <a:spcPts val="0"/>
              </a:spcBef>
              <a:buFont typeface="+mj-lt"/>
              <a:buAutoNum type="arabicPeriod"/>
            </a:pPr>
            <a:r>
              <a:rPr lang="en-IN" sz="1800" dirty="0"/>
              <a:t>By Logging In to the </a:t>
            </a:r>
            <a:r>
              <a:rPr lang="en-IN" sz="1800" b="1" dirty="0">
                <a:solidFill>
                  <a:schemeClr val="accent6">
                    <a:lumMod val="75000"/>
                  </a:schemeClr>
                </a:solidFill>
              </a:rPr>
              <a:t>Routematic Web Portal </a:t>
            </a:r>
            <a:r>
              <a:rPr lang="en-IN" sz="1400" dirty="0"/>
              <a:t>: </a:t>
            </a:r>
            <a:r>
              <a:rPr lang="en-IN" sz="1400" b="1" dirty="0">
                <a:hlinkClick r:id="rId2">
                  <a:extLst>
                    <a:ext uri="{A12FA001-AC4F-418D-AE19-62706E023703}">
                      <ahyp:hlinkClr xmlns:ahyp="http://schemas.microsoft.com/office/drawing/2018/hyperlinkcolor" val="tx"/>
                    </a:ext>
                  </a:extLst>
                </a:hlinkClick>
              </a:rPr>
              <a:t>https://mercer.routematic.com</a:t>
            </a:r>
            <a:r>
              <a:rPr lang="en-IN" sz="1800" b="1" dirty="0"/>
              <a:t>/</a:t>
            </a:r>
          </a:p>
          <a:p>
            <a:pPr marL="344170">
              <a:lnSpc>
                <a:spcPct val="150000"/>
              </a:lnSpc>
              <a:spcBef>
                <a:spcPts val="0"/>
              </a:spcBef>
              <a:buFont typeface="+mj-lt"/>
              <a:buAutoNum type="arabicPeriod"/>
            </a:pPr>
            <a:r>
              <a:rPr lang="en-IN" sz="1800" dirty="0"/>
              <a:t>By Routematic </a:t>
            </a:r>
            <a:r>
              <a:rPr lang="en-IN" sz="1800" b="1" dirty="0">
                <a:solidFill>
                  <a:schemeClr val="accent6">
                    <a:lumMod val="75000"/>
                  </a:schemeClr>
                </a:solidFill>
              </a:rPr>
              <a:t>Mobile Application</a:t>
            </a:r>
            <a:r>
              <a:rPr lang="en-IN" sz="1800" dirty="0"/>
              <a:t> </a:t>
            </a:r>
          </a:p>
          <a:p>
            <a:pPr marL="344170">
              <a:lnSpc>
                <a:spcPct val="150000"/>
              </a:lnSpc>
              <a:spcBef>
                <a:spcPts val="0"/>
              </a:spcBef>
              <a:buFont typeface="+mj-lt"/>
              <a:buAutoNum type="arabicPeriod"/>
            </a:pPr>
            <a:r>
              <a:rPr lang="en-IN" sz="1800" dirty="0"/>
              <a:t>By Calling the </a:t>
            </a:r>
            <a:r>
              <a:rPr lang="en-IN" sz="1800" b="1" dirty="0">
                <a:solidFill>
                  <a:schemeClr val="accent6">
                    <a:lumMod val="75000"/>
                  </a:schemeClr>
                </a:solidFill>
              </a:rPr>
              <a:t>Routematic IVR</a:t>
            </a:r>
          </a:p>
          <a:p>
            <a:pPr marL="58420" indent="0">
              <a:buNone/>
            </a:pPr>
            <a:endParaRPr lang="en-US" sz="1800" dirty="0">
              <a:solidFill>
                <a:srgbClr val="000000"/>
              </a:solidFill>
            </a:endParaRPr>
          </a:p>
          <a:p>
            <a:endParaRPr lang="en-IN" sz="1800" dirty="0"/>
          </a:p>
        </p:txBody>
      </p:sp>
      <p:sp>
        <p:nvSpPr>
          <p:cNvPr id="3" name="Title 2">
            <a:extLst>
              <a:ext uri="{FF2B5EF4-FFF2-40B4-BE49-F238E27FC236}">
                <a16:creationId xmlns:a16="http://schemas.microsoft.com/office/drawing/2014/main" id="{8BE5CA4B-F366-DB6A-4BF8-290C47DFD72F}"/>
              </a:ext>
            </a:extLst>
          </p:cNvPr>
          <p:cNvSpPr>
            <a:spLocks noGrp="1"/>
          </p:cNvSpPr>
          <p:nvPr>
            <p:ph type="title"/>
          </p:nvPr>
        </p:nvSpPr>
        <p:spPr/>
        <p:txBody>
          <a:bodyPr>
            <a:normAutofit/>
          </a:bodyPr>
          <a:lstStyle/>
          <a:p>
            <a:r>
              <a:rPr lang="en-IN" altLang="en-US" sz="2800" dirty="0"/>
              <a:t>How Can I Access  My Transport Information?</a:t>
            </a:r>
            <a:endParaRPr lang="en-IN" sz="2800" dirty="0"/>
          </a:p>
        </p:txBody>
      </p:sp>
      <p:sp>
        <p:nvSpPr>
          <p:cNvPr id="4" name="Slide Number Placeholder 3">
            <a:extLst>
              <a:ext uri="{FF2B5EF4-FFF2-40B4-BE49-F238E27FC236}">
                <a16:creationId xmlns:a16="http://schemas.microsoft.com/office/drawing/2014/main" id="{47119434-8A27-ECA1-7697-42BD9AA45319}"/>
              </a:ext>
            </a:extLst>
          </p:cNvPr>
          <p:cNvSpPr>
            <a:spLocks noGrp="1"/>
          </p:cNvSpPr>
          <p:nvPr>
            <p:ph type="sldNum" sz="quarter" idx="12"/>
          </p:nvPr>
        </p:nvSpPr>
        <p:spPr/>
        <p:txBody>
          <a:bodyPr/>
          <a:lstStyle/>
          <a:p>
            <a:fld id="{3C59DF08-3C9D-4160-B7C1-84E3C774CC64}" type="slidenum">
              <a:rPr lang="en-IN" smtClean="0"/>
              <a:t>2</a:t>
            </a:fld>
            <a:endParaRPr lang="en-IN" dirty="0"/>
          </a:p>
        </p:txBody>
      </p:sp>
      <p:sp>
        <p:nvSpPr>
          <p:cNvPr id="14" name="TextBox 13">
            <a:extLst>
              <a:ext uri="{FF2B5EF4-FFF2-40B4-BE49-F238E27FC236}">
                <a16:creationId xmlns:a16="http://schemas.microsoft.com/office/drawing/2014/main" id="{1B40BF37-310B-BD61-CED3-6082DF80BCD2}"/>
              </a:ext>
            </a:extLst>
          </p:cNvPr>
          <p:cNvSpPr txBox="1"/>
          <p:nvPr/>
        </p:nvSpPr>
        <p:spPr>
          <a:xfrm>
            <a:off x="1222309" y="5758479"/>
            <a:ext cx="3084685" cy="276999"/>
          </a:xfrm>
          <a:prstGeom prst="rect">
            <a:avLst/>
          </a:prstGeom>
          <a:noFill/>
        </p:spPr>
        <p:txBody>
          <a:bodyPr wrap="square" rtlCol="0">
            <a:spAutoFit/>
          </a:bodyPr>
          <a:lstStyle>
            <a:defPPr>
              <a:defRPr lang="en-US"/>
            </a:defPPr>
            <a:lvl1pPr algn="ctr">
              <a:defRPr sz="1200" b="1">
                <a:solidFill>
                  <a:schemeClr val="tx2">
                    <a:lumMod val="75000"/>
                  </a:schemeClr>
                </a:solidFill>
              </a:defRPr>
            </a:lvl1pPr>
          </a:lstStyle>
          <a:p>
            <a:r>
              <a:rPr lang="en-GB">
                <a:latin typeface="Palatino Linotype" panose="02040502050505030304" pitchFamily="18" charset="0"/>
              </a:rPr>
              <a:t>Routematic – Employee Web Console</a:t>
            </a:r>
          </a:p>
        </p:txBody>
      </p:sp>
      <p:sp>
        <p:nvSpPr>
          <p:cNvPr id="15" name="TextBox 14">
            <a:extLst>
              <a:ext uri="{FF2B5EF4-FFF2-40B4-BE49-F238E27FC236}">
                <a16:creationId xmlns:a16="http://schemas.microsoft.com/office/drawing/2014/main" id="{308E6335-F979-B483-D196-845C168841E4}"/>
              </a:ext>
            </a:extLst>
          </p:cNvPr>
          <p:cNvSpPr txBox="1"/>
          <p:nvPr/>
        </p:nvSpPr>
        <p:spPr>
          <a:xfrm>
            <a:off x="9013630" y="5754228"/>
            <a:ext cx="2978359" cy="276999"/>
          </a:xfrm>
          <a:prstGeom prst="rect">
            <a:avLst/>
          </a:prstGeom>
          <a:noFill/>
        </p:spPr>
        <p:txBody>
          <a:bodyPr wrap="square" rtlCol="0">
            <a:spAutoFit/>
          </a:bodyPr>
          <a:lstStyle>
            <a:defPPr>
              <a:defRPr lang="en-US"/>
            </a:defPPr>
            <a:lvl1pPr algn="ctr">
              <a:defRPr sz="1200" b="1">
                <a:solidFill>
                  <a:schemeClr val="tx2">
                    <a:lumMod val="75000"/>
                  </a:schemeClr>
                </a:solidFill>
              </a:defRPr>
            </a:lvl1pPr>
          </a:lstStyle>
          <a:p>
            <a:r>
              <a:rPr lang="en-GB" dirty="0">
                <a:latin typeface="Palatino Linotype" panose="02040502050505030304" pitchFamily="18" charset="0"/>
              </a:rPr>
              <a:t>Routematic – Employee Mobile App</a:t>
            </a:r>
          </a:p>
        </p:txBody>
      </p:sp>
      <p:pic>
        <p:nvPicPr>
          <p:cNvPr id="16" name="Picture 4" descr="C:\Users\dshah_000\Desktop\Data\3 (2).png">
            <a:extLst>
              <a:ext uri="{FF2B5EF4-FFF2-40B4-BE49-F238E27FC236}">
                <a16:creationId xmlns:a16="http://schemas.microsoft.com/office/drawing/2014/main" id="{E0E15873-2A06-7A93-BEA3-3319A4BCB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0521" y="3875783"/>
            <a:ext cx="1240994" cy="1867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595A84C-C32C-E51E-208B-B761C680474F}"/>
              </a:ext>
            </a:extLst>
          </p:cNvPr>
          <p:cNvSpPr txBox="1"/>
          <p:nvPr/>
        </p:nvSpPr>
        <p:spPr>
          <a:xfrm>
            <a:off x="5686323" y="5743558"/>
            <a:ext cx="2649390" cy="276999"/>
          </a:xfrm>
          <a:prstGeom prst="rect">
            <a:avLst/>
          </a:prstGeom>
          <a:noFill/>
        </p:spPr>
        <p:txBody>
          <a:bodyPr wrap="square" rtlCol="0">
            <a:spAutoFit/>
          </a:bodyPr>
          <a:lstStyle>
            <a:defPPr>
              <a:defRPr lang="en-US"/>
            </a:defPPr>
            <a:lvl1pPr algn="ctr">
              <a:defRPr sz="1200" b="1">
                <a:solidFill>
                  <a:schemeClr val="tx2">
                    <a:lumMod val="75000"/>
                  </a:schemeClr>
                </a:solidFill>
              </a:defRPr>
            </a:lvl1pPr>
          </a:lstStyle>
          <a:p>
            <a:r>
              <a:rPr lang="en-GB">
                <a:latin typeface="Palatino Linotype" panose="02040502050505030304" pitchFamily="18" charset="0"/>
              </a:rPr>
              <a:t>Routematic – Employee IVR</a:t>
            </a:r>
          </a:p>
        </p:txBody>
      </p:sp>
      <p:pic>
        <p:nvPicPr>
          <p:cNvPr id="18" name="Picture 17">
            <a:extLst>
              <a:ext uri="{FF2B5EF4-FFF2-40B4-BE49-F238E27FC236}">
                <a16:creationId xmlns:a16="http://schemas.microsoft.com/office/drawing/2014/main" id="{05972E92-EE57-3E4C-EB72-DEF105D2B9E8}"/>
              </a:ext>
            </a:extLst>
          </p:cNvPr>
          <p:cNvPicPr>
            <a:picLocks noChangeAspect="1"/>
          </p:cNvPicPr>
          <p:nvPr/>
        </p:nvPicPr>
        <p:blipFill>
          <a:blip r:embed="rId4"/>
          <a:stretch>
            <a:fillRect/>
          </a:stretch>
        </p:blipFill>
        <p:spPr>
          <a:xfrm>
            <a:off x="550849" y="3724843"/>
            <a:ext cx="4427604" cy="2018715"/>
          </a:xfrm>
          <a:prstGeom prst="rect">
            <a:avLst/>
          </a:prstGeom>
          <a:ln>
            <a:solidFill>
              <a:schemeClr val="tx1"/>
            </a:solidFill>
          </a:ln>
        </p:spPr>
      </p:pic>
      <p:pic>
        <p:nvPicPr>
          <p:cNvPr id="6" name="Picture 5">
            <a:extLst>
              <a:ext uri="{FF2B5EF4-FFF2-40B4-BE49-F238E27FC236}">
                <a16:creationId xmlns:a16="http://schemas.microsoft.com/office/drawing/2014/main" id="{A5249FAD-B9EB-3933-6C74-B79060C01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9968" y="1680843"/>
            <a:ext cx="2497115" cy="4062715"/>
          </a:xfrm>
          <a:prstGeom prst="rect">
            <a:avLst/>
          </a:prstGeom>
          <a:ln>
            <a:solidFill>
              <a:schemeClr val="tx1"/>
            </a:solidFill>
          </a:ln>
        </p:spPr>
      </p:pic>
      <p:graphicFrame>
        <p:nvGraphicFramePr>
          <p:cNvPr id="7" name="Table 6">
            <a:extLst>
              <a:ext uri="{FF2B5EF4-FFF2-40B4-BE49-F238E27FC236}">
                <a16:creationId xmlns:a16="http://schemas.microsoft.com/office/drawing/2014/main" id="{78F90F18-D980-E302-6E24-60CD72AB2642}"/>
              </a:ext>
            </a:extLst>
          </p:cNvPr>
          <p:cNvGraphicFramePr>
            <a:graphicFrameLocks noGrp="1"/>
          </p:cNvGraphicFramePr>
          <p:nvPr>
            <p:extLst>
              <p:ext uri="{D42A27DB-BD31-4B8C-83A1-F6EECF244321}">
                <p14:modId xmlns:p14="http://schemas.microsoft.com/office/powerpoint/2010/main" val="4214349190"/>
              </p:ext>
            </p:extLst>
          </p:nvPr>
        </p:nvGraphicFramePr>
        <p:xfrm>
          <a:off x="4306994" y="2467404"/>
          <a:ext cx="2450720" cy="948984"/>
        </p:xfrm>
        <a:graphic>
          <a:graphicData uri="http://schemas.openxmlformats.org/drawingml/2006/table">
            <a:tbl>
              <a:tblPr/>
              <a:tblGrid>
                <a:gridCol w="1031352">
                  <a:extLst>
                    <a:ext uri="{9D8B030D-6E8A-4147-A177-3AD203B41FA5}">
                      <a16:colId xmlns:a16="http://schemas.microsoft.com/office/drawing/2014/main" val="3586278323"/>
                    </a:ext>
                  </a:extLst>
                </a:gridCol>
                <a:gridCol w="1419368">
                  <a:extLst>
                    <a:ext uri="{9D8B030D-6E8A-4147-A177-3AD203B41FA5}">
                      <a16:colId xmlns:a16="http://schemas.microsoft.com/office/drawing/2014/main" val="2004711247"/>
                    </a:ext>
                  </a:extLst>
                </a:gridCol>
              </a:tblGrid>
              <a:tr h="316328">
                <a:tc>
                  <a:txBody>
                    <a:bodyPr/>
                    <a:lstStyle/>
                    <a:p>
                      <a:pPr algn="ctr" fontAlgn="ctr"/>
                      <a:r>
                        <a:rPr lang="en-IN" sz="1100" b="1" i="0" u="none" strike="noStrike">
                          <a:solidFill>
                            <a:srgbClr val="000000"/>
                          </a:solidFill>
                          <a:effectLst/>
                          <a:latin typeface="Calibri" panose="020F0502020204030204" pitchFamily="34" charset="0"/>
                        </a:rPr>
                        <a:t>NCR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011 61194653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2971936"/>
                  </a:ext>
                </a:extLst>
              </a:tr>
              <a:tr h="316328">
                <a:tc>
                  <a:txBody>
                    <a:bodyPr/>
                    <a:lstStyle/>
                    <a:p>
                      <a:pPr algn="ctr" fontAlgn="ctr"/>
                      <a:r>
                        <a:rPr lang="en-IN" sz="1100" b="1" i="0" u="none" strike="noStrike">
                          <a:solidFill>
                            <a:srgbClr val="000000"/>
                          </a:solidFill>
                          <a:effectLst/>
                          <a:latin typeface="Calibri" panose="020F0502020204030204" pitchFamily="34" charset="0"/>
                        </a:rPr>
                        <a:t>Mumbai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022 45075198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3303211"/>
                  </a:ext>
                </a:extLst>
              </a:tr>
              <a:tr h="316328">
                <a:tc>
                  <a:txBody>
                    <a:bodyPr/>
                    <a:lstStyle/>
                    <a:p>
                      <a:pPr algn="ctr" fontAlgn="ctr"/>
                      <a:r>
                        <a:rPr lang="en-IN" sz="1100" b="1" i="0" u="none" strike="noStrike">
                          <a:solidFill>
                            <a:srgbClr val="000000"/>
                          </a:solidFill>
                          <a:effectLst/>
                          <a:latin typeface="Calibri" panose="020F0502020204030204" pitchFamily="34" charset="0"/>
                        </a:rPr>
                        <a:t>Pune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020 67326578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668757"/>
                  </a:ext>
                </a:extLst>
              </a:tr>
            </a:tbl>
          </a:graphicData>
        </a:graphic>
      </p:graphicFrame>
    </p:spTree>
    <p:extLst>
      <p:ext uri="{BB962C8B-B14F-4D97-AF65-F5344CB8AC3E}">
        <p14:creationId xmlns:p14="http://schemas.microsoft.com/office/powerpoint/2010/main" val="2150563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0632-4ED9-47BB-8A01-1F9A7ACE0131}"/>
              </a:ext>
            </a:extLst>
          </p:cNvPr>
          <p:cNvSpPr>
            <a:spLocks noGrp="1"/>
          </p:cNvSpPr>
          <p:nvPr>
            <p:ph type="title"/>
          </p:nvPr>
        </p:nvSpPr>
        <p:spPr/>
        <p:txBody>
          <a:bodyPr>
            <a:normAutofit/>
          </a:bodyPr>
          <a:lstStyle/>
          <a:p>
            <a:r>
              <a:rPr lang="en-US" sz="2800" dirty="0"/>
              <a:t>Safe Drop Icon Status</a:t>
            </a:r>
          </a:p>
        </p:txBody>
      </p:sp>
      <p:sp>
        <p:nvSpPr>
          <p:cNvPr id="3" name="Slide Number Placeholder 2">
            <a:extLst>
              <a:ext uri="{FF2B5EF4-FFF2-40B4-BE49-F238E27FC236}">
                <a16:creationId xmlns:a16="http://schemas.microsoft.com/office/drawing/2014/main" id="{E9B9C8A5-AFFC-4E90-A385-DBE98DEEF044}"/>
              </a:ext>
            </a:extLst>
          </p:cNvPr>
          <p:cNvSpPr>
            <a:spLocks noGrp="1"/>
          </p:cNvSpPr>
          <p:nvPr>
            <p:ph type="sldNum" sz="quarter" idx="12"/>
          </p:nvPr>
        </p:nvSpPr>
        <p:spPr/>
        <p:txBody>
          <a:bodyPr/>
          <a:lstStyle/>
          <a:p>
            <a:fld id="{3C59DF08-3C9D-4160-B7C1-84E3C774CC64}" type="slidenum">
              <a:rPr lang="en-IN" smtClean="0"/>
              <a:pPr/>
              <a:t>20</a:t>
            </a:fld>
            <a:endParaRPr lang="en-IN"/>
          </a:p>
        </p:txBody>
      </p:sp>
      <p:sp>
        <p:nvSpPr>
          <p:cNvPr id="5" name="Oval 4">
            <a:extLst>
              <a:ext uri="{FF2B5EF4-FFF2-40B4-BE49-F238E27FC236}">
                <a16:creationId xmlns:a16="http://schemas.microsoft.com/office/drawing/2014/main" id="{4FA749E8-B872-43AD-AD86-EBE362D82B23}"/>
              </a:ext>
            </a:extLst>
          </p:cNvPr>
          <p:cNvSpPr/>
          <p:nvPr/>
        </p:nvSpPr>
        <p:spPr>
          <a:xfrm>
            <a:off x="2946109" y="1131735"/>
            <a:ext cx="298580" cy="298223"/>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1</a:t>
            </a:r>
          </a:p>
        </p:txBody>
      </p:sp>
      <p:sp>
        <p:nvSpPr>
          <p:cNvPr id="6" name="Oval 5">
            <a:extLst>
              <a:ext uri="{FF2B5EF4-FFF2-40B4-BE49-F238E27FC236}">
                <a16:creationId xmlns:a16="http://schemas.microsoft.com/office/drawing/2014/main" id="{BF829114-EF27-49A4-9130-34EF38B53B39}"/>
              </a:ext>
            </a:extLst>
          </p:cNvPr>
          <p:cNvSpPr/>
          <p:nvPr/>
        </p:nvSpPr>
        <p:spPr>
          <a:xfrm>
            <a:off x="5698200" y="1121300"/>
            <a:ext cx="298580" cy="298223"/>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2</a:t>
            </a:r>
          </a:p>
        </p:txBody>
      </p:sp>
      <p:sp>
        <p:nvSpPr>
          <p:cNvPr id="7" name="Oval 6">
            <a:extLst>
              <a:ext uri="{FF2B5EF4-FFF2-40B4-BE49-F238E27FC236}">
                <a16:creationId xmlns:a16="http://schemas.microsoft.com/office/drawing/2014/main" id="{E41978A9-65B7-4A8F-A7D2-A4DDA635119F}"/>
              </a:ext>
            </a:extLst>
          </p:cNvPr>
          <p:cNvSpPr/>
          <p:nvPr/>
        </p:nvSpPr>
        <p:spPr>
          <a:xfrm>
            <a:off x="8469489" y="1121299"/>
            <a:ext cx="298580" cy="298223"/>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3</a:t>
            </a:r>
          </a:p>
        </p:txBody>
      </p:sp>
      <p:sp>
        <p:nvSpPr>
          <p:cNvPr id="16" name="Rectangle 15">
            <a:extLst>
              <a:ext uri="{FF2B5EF4-FFF2-40B4-BE49-F238E27FC236}">
                <a16:creationId xmlns:a16="http://schemas.microsoft.com/office/drawing/2014/main" id="{D0FCC164-FB4E-4990-BB98-4330A7380600}"/>
              </a:ext>
            </a:extLst>
          </p:cNvPr>
          <p:cNvSpPr/>
          <p:nvPr/>
        </p:nvSpPr>
        <p:spPr>
          <a:xfrm>
            <a:off x="1981199" y="5447693"/>
            <a:ext cx="2228400" cy="621997"/>
          </a:xfrm>
          <a:prstGeom prst="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Safe Drop Icon, Employee not checked-in</a:t>
            </a:r>
          </a:p>
        </p:txBody>
      </p:sp>
      <p:sp>
        <p:nvSpPr>
          <p:cNvPr id="23" name="Rectangle 22">
            <a:extLst>
              <a:ext uri="{FF2B5EF4-FFF2-40B4-BE49-F238E27FC236}">
                <a16:creationId xmlns:a16="http://schemas.microsoft.com/office/drawing/2014/main" id="{0B31E05A-F96E-40EC-9687-95040B1E4426}"/>
              </a:ext>
            </a:extLst>
          </p:cNvPr>
          <p:cNvSpPr/>
          <p:nvPr/>
        </p:nvSpPr>
        <p:spPr>
          <a:xfrm>
            <a:off x="4733290" y="5447693"/>
            <a:ext cx="2228400" cy="621997"/>
          </a:xfrm>
          <a:prstGeom prst="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Safe Drop Icon, when  Check-in is done</a:t>
            </a:r>
          </a:p>
        </p:txBody>
      </p:sp>
      <p:sp>
        <p:nvSpPr>
          <p:cNvPr id="25" name="Rectangle 24">
            <a:extLst>
              <a:ext uri="{FF2B5EF4-FFF2-40B4-BE49-F238E27FC236}">
                <a16:creationId xmlns:a16="http://schemas.microsoft.com/office/drawing/2014/main" id="{9A7B9825-5397-4AE3-A28B-188D04BB475A}"/>
              </a:ext>
            </a:extLst>
          </p:cNvPr>
          <p:cNvSpPr/>
          <p:nvPr/>
        </p:nvSpPr>
        <p:spPr>
          <a:xfrm>
            <a:off x="7504886" y="5422921"/>
            <a:ext cx="2227787" cy="621997"/>
          </a:xfrm>
          <a:prstGeom prst="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Safe Drop Icon, when Safe Drop is Confirmed </a:t>
            </a:r>
          </a:p>
        </p:txBody>
      </p:sp>
      <p:pic>
        <p:nvPicPr>
          <p:cNvPr id="9" name="Picture 8" descr="A screenshot of a phone&#10;&#10;Description automatically generated">
            <a:extLst>
              <a:ext uri="{FF2B5EF4-FFF2-40B4-BE49-F238E27FC236}">
                <a16:creationId xmlns:a16="http://schemas.microsoft.com/office/drawing/2014/main" id="{8F7DCAA3-1369-C9A9-631B-3F24D12A2E02}"/>
              </a:ext>
            </a:extLst>
          </p:cNvPr>
          <p:cNvPicPr>
            <a:picLocks noChangeAspect="1"/>
          </p:cNvPicPr>
          <p:nvPr/>
        </p:nvPicPr>
        <p:blipFill rotWithShape="1">
          <a:blip r:embed="rId2">
            <a:extLst>
              <a:ext uri="{28A0092B-C50C-407E-A947-70E740481C1C}">
                <a14:useLocalDpi xmlns:a14="http://schemas.microsoft.com/office/drawing/2010/main" val="0"/>
              </a:ext>
            </a:extLst>
          </a:blip>
          <a:srcRect t="4522" b="5623"/>
          <a:stretch/>
        </p:blipFill>
        <p:spPr>
          <a:xfrm>
            <a:off x="4864233" y="1460305"/>
            <a:ext cx="1966515" cy="3926695"/>
          </a:xfrm>
          <a:prstGeom prst="rect">
            <a:avLst/>
          </a:prstGeom>
          <a:ln w="12700">
            <a:solidFill>
              <a:schemeClr val="tx1"/>
            </a:solidFill>
          </a:ln>
        </p:spPr>
      </p:pic>
      <p:pic>
        <p:nvPicPr>
          <p:cNvPr id="13" name="Picture 12" descr="A screenshot of a phone&#10;&#10;Description automatically generated">
            <a:extLst>
              <a:ext uri="{FF2B5EF4-FFF2-40B4-BE49-F238E27FC236}">
                <a16:creationId xmlns:a16="http://schemas.microsoft.com/office/drawing/2014/main" id="{56D504D8-EBD6-56A1-E958-6A383753378A}"/>
              </a:ext>
            </a:extLst>
          </p:cNvPr>
          <p:cNvPicPr>
            <a:picLocks noChangeAspect="1"/>
          </p:cNvPicPr>
          <p:nvPr/>
        </p:nvPicPr>
        <p:blipFill rotWithShape="1">
          <a:blip r:embed="rId3">
            <a:extLst>
              <a:ext uri="{28A0092B-C50C-407E-A947-70E740481C1C}">
                <a14:useLocalDpi xmlns:a14="http://schemas.microsoft.com/office/drawing/2010/main" val="0"/>
              </a:ext>
            </a:extLst>
          </a:blip>
          <a:srcRect t="4405" b="5739"/>
          <a:stretch/>
        </p:blipFill>
        <p:spPr>
          <a:xfrm>
            <a:off x="2112142" y="1460305"/>
            <a:ext cx="1966515" cy="3926695"/>
          </a:xfrm>
          <a:prstGeom prst="rect">
            <a:avLst/>
          </a:prstGeom>
          <a:ln w="12700">
            <a:solidFill>
              <a:schemeClr val="tx1"/>
            </a:solidFill>
          </a:ln>
        </p:spPr>
      </p:pic>
      <p:pic>
        <p:nvPicPr>
          <p:cNvPr id="35" name="Picture 34" descr="A screenshot of a phone&#10;&#10;Description automatically generated">
            <a:extLst>
              <a:ext uri="{FF2B5EF4-FFF2-40B4-BE49-F238E27FC236}">
                <a16:creationId xmlns:a16="http://schemas.microsoft.com/office/drawing/2014/main" id="{C451AA86-4078-AB8D-A6FC-348405A501DD}"/>
              </a:ext>
            </a:extLst>
          </p:cNvPr>
          <p:cNvPicPr>
            <a:picLocks noChangeAspect="1"/>
          </p:cNvPicPr>
          <p:nvPr/>
        </p:nvPicPr>
        <p:blipFill rotWithShape="1">
          <a:blip r:embed="rId4">
            <a:extLst>
              <a:ext uri="{28A0092B-C50C-407E-A947-70E740481C1C}">
                <a14:useLocalDpi xmlns:a14="http://schemas.microsoft.com/office/drawing/2010/main" val="0"/>
              </a:ext>
            </a:extLst>
          </a:blip>
          <a:srcRect t="4639" b="6087"/>
          <a:stretch/>
        </p:blipFill>
        <p:spPr>
          <a:xfrm>
            <a:off x="7629138" y="1460304"/>
            <a:ext cx="1979283" cy="3926695"/>
          </a:xfrm>
          <a:prstGeom prst="rect">
            <a:avLst/>
          </a:prstGeom>
          <a:ln w="12700">
            <a:solidFill>
              <a:schemeClr val="tx1"/>
            </a:solidFill>
          </a:ln>
        </p:spPr>
      </p:pic>
      <p:sp>
        <p:nvSpPr>
          <p:cNvPr id="4" name="Callout: Up Arrow 3">
            <a:extLst>
              <a:ext uri="{FF2B5EF4-FFF2-40B4-BE49-F238E27FC236}">
                <a16:creationId xmlns:a16="http://schemas.microsoft.com/office/drawing/2014/main" id="{918D6626-CE8C-6FC8-5BDE-F5328CDE8D5C}"/>
              </a:ext>
            </a:extLst>
          </p:cNvPr>
          <p:cNvSpPr/>
          <p:nvPr/>
        </p:nvSpPr>
        <p:spPr>
          <a:xfrm>
            <a:off x="2574054" y="3551984"/>
            <a:ext cx="300052" cy="121227"/>
          </a:xfrm>
          <a:prstGeom prst="upArrowCallou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allout: Up Arrow 7">
            <a:extLst>
              <a:ext uri="{FF2B5EF4-FFF2-40B4-BE49-F238E27FC236}">
                <a16:creationId xmlns:a16="http://schemas.microsoft.com/office/drawing/2014/main" id="{7301F113-61C1-1871-BA4C-0669303805D9}"/>
              </a:ext>
            </a:extLst>
          </p:cNvPr>
          <p:cNvSpPr/>
          <p:nvPr/>
        </p:nvSpPr>
        <p:spPr>
          <a:xfrm>
            <a:off x="5136279" y="3546026"/>
            <a:ext cx="300052" cy="121227"/>
          </a:xfrm>
          <a:prstGeom prst="upArrowCallou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allout: Up Arrow 9">
            <a:extLst>
              <a:ext uri="{FF2B5EF4-FFF2-40B4-BE49-F238E27FC236}">
                <a16:creationId xmlns:a16="http://schemas.microsoft.com/office/drawing/2014/main" id="{66B44AA1-3A6A-DBFE-878B-EE49D734C90B}"/>
              </a:ext>
            </a:extLst>
          </p:cNvPr>
          <p:cNvSpPr/>
          <p:nvPr/>
        </p:nvSpPr>
        <p:spPr>
          <a:xfrm>
            <a:off x="7908257" y="3546024"/>
            <a:ext cx="300052" cy="121227"/>
          </a:xfrm>
          <a:prstGeom prst="upArrowCallou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614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2466EA-6E46-C7D3-7594-7B6ED16A4C84}"/>
              </a:ext>
            </a:extLst>
          </p:cNvPr>
          <p:cNvSpPr>
            <a:spLocks noGrp="1"/>
          </p:cNvSpPr>
          <p:nvPr>
            <p:ph idx="1"/>
          </p:nvPr>
        </p:nvSpPr>
        <p:spPr/>
        <p:txBody>
          <a:bodyPr/>
          <a:lstStyle/>
          <a:p>
            <a:r>
              <a:rPr lang="en-GB" sz="1800" dirty="0">
                <a:latin typeface="Poppins" panose="00000500000000000000" pitchFamily="2" charset="0"/>
                <a:cs typeface="Poppins" panose="00000500000000000000" pitchFamily="2" charset="0"/>
              </a:rPr>
              <a:t>In case user doesn’t want transport for some time. He/she can opt-out of transport service temporarily.</a:t>
            </a:r>
            <a:endParaRPr lang="en-US" sz="1400" dirty="0">
              <a:latin typeface="Poppins" panose="00000500000000000000" pitchFamily="2" charset="0"/>
              <a:cs typeface="Poppins" panose="00000500000000000000" pitchFamily="2" charset="0"/>
            </a:endParaRPr>
          </a:p>
          <a:p>
            <a:endParaRPr lang="en-IN" dirty="0"/>
          </a:p>
        </p:txBody>
      </p:sp>
      <p:sp>
        <p:nvSpPr>
          <p:cNvPr id="3" name="Title 2">
            <a:extLst>
              <a:ext uri="{FF2B5EF4-FFF2-40B4-BE49-F238E27FC236}">
                <a16:creationId xmlns:a16="http://schemas.microsoft.com/office/drawing/2014/main" id="{EC1BC780-CA57-C7EB-B178-32A7968DCAC0}"/>
              </a:ext>
            </a:extLst>
          </p:cNvPr>
          <p:cNvSpPr>
            <a:spLocks noGrp="1"/>
          </p:cNvSpPr>
          <p:nvPr>
            <p:ph type="title"/>
          </p:nvPr>
        </p:nvSpPr>
        <p:spPr/>
        <p:txBody>
          <a:bodyPr/>
          <a:lstStyle/>
          <a:p>
            <a:r>
              <a:rPr lang="en-GB" sz="2800" dirty="0"/>
              <a:t>Opt-out/Opt-in (1/2)</a:t>
            </a:r>
            <a:endParaRPr lang="en-IN" sz="2800" dirty="0"/>
          </a:p>
        </p:txBody>
      </p:sp>
      <p:sp>
        <p:nvSpPr>
          <p:cNvPr id="4" name="Slide Number Placeholder 3">
            <a:extLst>
              <a:ext uri="{FF2B5EF4-FFF2-40B4-BE49-F238E27FC236}">
                <a16:creationId xmlns:a16="http://schemas.microsoft.com/office/drawing/2014/main" id="{578919CA-D25B-57CB-A2DC-41E44356326A}"/>
              </a:ext>
            </a:extLst>
          </p:cNvPr>
          <p:cNvSpPr>
            <a:spLocks noGrp="1"/>
          </p:cNvSpPr>
          <p:nvPr>
            <p:ph type="sldNum" sz="quarter" idx="12"/>
          </p:nvPr>
        </p:nvSpPr>
        <p:spPr/>
        <p:txBody>
          <a:bodyPr/>
          <a:lstStyle/>
          <a:p>
            <a:fld id="{3C59DF08-3C9D-4160-B7C1-84E3C774CC64}" type="slidenum">
              <a:rPr lang="en-IN" smtClean="0"/>
              <a:t>21</a:t>
            </a:fld>
            <a:endParaRPr lang="en-IN"/>
          </a:p>
        </p:txBody>
      </p:sp>
      <p:pic>
        <p:nvPicPr>
          <p:cNvPr id="5" name="Picture 4" descr="A screenshot of a phone&#10;&#10;Description automatically generated">
            <a:extLst>
              <a:ext uri="{FF2B5EF4-FFF2-40B4-BE49-F238E27FC236}">
                <a16:creationId xmlns:a16="http://schemas.microsoft.com/office/drawing/2014/main" id="{1AF4D46C-7A97-3332-C1B3-9D1188005065}"/>
              </a:ext>
            </a:extLst>
          </p:cNvPr>
          <p:cNvPicPr>
            <a:picLocks noChangeAspect="1"/>
          </p:cNvPicPr>
          <p:nvPr/>
        </p:nvPicPr>
        <p:blipFill rotWithShape="1">
          <a:blip r:embed="rId2">
            <a:extLst>
              <a:ext uri="{28A0092B-C50C-407E-A947-70E740481C1C}">
                <a14:useLocalDpi xmlns:a14="http://schemas.microsoft.com/office/drawing/2010/main" val="0"/>
              </a:ext>
            </a:extLst>
          </a:blip>
          <a:srcRect t="4655" b="5452"/>
          <a:stretch/>
        </p:blipFill>
        <p:spPr>
          <a:xfrm>
            <a:off x="670760" y="1979068"/>
            <a:ext cx="1999179" cy="3993582"/>
          </a:xfrm>
          <a:prstGeom prst="rect">
            <a:avLst/>
          </a:prstGeom>
          <a:ln w="12700">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521FC708-793A-029F-9B54-CBA2F0C22EBB}"/>
              </a:ext>
            </a:extLst>
          </p:cNvPr>
          <p:cNvPicPr>
            <a:picLocks noChangeAspect="1"/>
          </p:cNvPicPr>
          <p:nvPr/>
        </p:nvPicPr>
        <p:blipFill rotWithShape="1">
          <a:blip r:embed="rId3">
            <a:extLst>
              <a:ext uri="{28A0092B-C50C-407E-A947-70E740481C1C}">
                <a14:useLocalDpi xmlns:a14="http://schemas.microsoft.com/office/drawing/2010/main" val="0"/>
              </a:ext>
            </a:extLst>
          </a:blip>
          <a:srcRect t="4300" b="5897"/>
          <a:stretch/>
        </p:blipFill>
        <p:spPr>
          <a:xfrm>
            <a:off x="2813869" y="1979067"/>
            <a:ext cx="2001187" cy="3993583"/>
          </a:xfrm>
          <a:prstGeom prst="rect">
            <a:avLst/>
          </a:prstGeom>
          <a:ln w="12700">
            <a:solidFill>
              <a:schemeClr val="tx1"/>
            </a:solidFill>
          </a:ln>
        </p:spPr>
      </p:pic>
      <p:pic>
        <p:nvPicPr>
          <p:cNvPr id="7" name="Picture 6" descr="A screenshot of a phone&#10;&#10;Description automatically generated">
            <a:extLst>
              <a:ext uri="{FF2B5EF4-FFF2-40B4-BE49-F238E27FC236}">
                <a16:creationId xmlns:a16="http://schemas.microsoft.com/office/drawing/2014/main" id="{150734EA-40E5-DE31-614A-D56673CB9980}"/>
              </a:ext>
            </a:extLst>
          </p:cNvPr>
          <p:cNvPicPr>
            <a:picLocks noChangeAspect="1"/>
          </p:cNvPicPr>
          <p:nvPr/>
        </p:nvPicPr>
        <p:blipFill rotWithShape="1">
          <a:blip r:embed="rId4">
            <a:extLst>
              <a:ext uri="{28A0092B-C50C-407E-A947-70E740481C1C}">
                <a14:useLocalDpi xmlns:a14="http://schemas.microsoft.com/office/drawing/2010/main" val="0"/>
              </a:ext>
            </a:extLst>
          </a:blip>
          <a:srcRect t="3979" b="6016"/>
          <a:stretch/>
        </p:blipFill>
        <p:spPr>
          <a:xfrm>
            <a:off x="4958986" y="1974412"/>
            <a:ext cx="1999179" cy="3998599"/>
          </a:xfrm>
          <a:prstGeom prst="rect">
            <a:avLst/>
          </a:prstGeom>
          <a:ln w="12700">
            <a:solidFill>
              <a:schemeClr val="tx1"/>
            </a:solidFill>
          </a:ln>
        </p:spPr>
      </p:pic>
      <p:pic>
        <p:nvPicPr>
          <p:cNvPr id="8" name="Picture 7" descr="A screenshot of a phone&#10;&#10;Description automatically generated">
            <a:extLst>
              <a:ext uri="{FF2B5EF4-FFF2-40B4-BE49-F238E27FC236}">
                <a16:creationId xmlns:a16="http://schemas.microsoft.com/office/drawing/2014/main" id="{D071A448-CAEC-B0FF-DB3F-5BEB2C620D73}"/>
              </a:ext>
            </a:extLst>
          </p:cNvPr>
          <p:cNvPicPr>
            <a:picLocks noChangeAspect="1"/>
          </p:cNvPicPr>
          <p:nvPr/>
        </p:nvPicPr>
        <p:blipFill rotWithShape="1">
          <a:blip r:embed="rId5">
            <a:extLst>
              <a:ext uri="{28A0092B-C50C-407E-A947-70E740481C1C}">
                <a14:useLocalDpi xmlns:a14="http://schemas.microsoft.com/office/drawing/2010/main" val="0"/>
              </a:ext>
            </a:extLst>
          </a:blip>
          <a:srcRect t="4409" b="5896"/>
          <a:stretch/>
        </p:blipFill>
        <p:spPr>
          <a:xfrm>
            <a:off x="9247212" y="1996636"/>
            <a:ext cx="1999179" cy="3984798"/>
          </a:xfrm>
          <a:prstGeom prst="rect">
            <a:avLst/>
          </a:prstGeom>
          <a:ln w="12700">
            <a:solidFill>
              <a:schemeClr val="tx1"/>
            </a:solidFill>
          </a:ln>
        </p:spPr>
      </p:pic>
      <p:pic>
        <p:nvPicPr>
          <p:cNvPr id="9" name="Picture 8" descr="A screenshot of a computer&#10;&#10;Description automatically generated">
            <a:extLst>
              <a:ext uri="{FF2B5EF4-FFF2-40B4-BE49-F238E27FC236}">
                <a16:creationId xmlns:a16="http://schemas.microsoft.com/office/drawing/2014/main" id="{27F1E406-BD76-29B9-F2B9-70AFD7F078A7}"/>
              </a:ext>
            </a:extLst>
          </p:cNvPr>
          <p:cNvPicPr>
            <a:picLocks noChangeAspect="1"/>
          </p:cNvPicPr>
          <p:nvPr/>
        </p:nvPicPr>
        <p:blipFill rotWithShape="1">
          <a:blip r:embed="rId6">
            <a:extLst>
              <a:ext uri="{28A0092B-C50C-407E-A947-70E740481C1C}">
                <a14:useLocalDpi xmlns:a14="http://schemas.microsoft.com/office/drawing/2010/main" val="0"/>
              </a:ext>
            </a:extLst>
          </a:blip>
          <a:srcRect t="4409" b="5208"/>
          <a:stretch/>
        </p:blipFill>
        <p:spPr>
          <a:xfrm>
            <a:off x="7119866" y="1987852"/>
            <a:ext cx="1988322" cy="3993582"/>
          </a:xfrm>
          <a:prstGeom prst="rect">
            <a:avLst/>
          </a:prstGeom>
          <a:ln w="12700">
            <a:solidFill>
              <a:schemeClr val="tx1"/>
            </a:solidFill>
          </a:ln>
        </p:spPr>
      </p:pic>
      <p:sp>
        <p:nvSpPr>
          <p:cNvPr id="12" name="Callout: Left Arrow 11">
            <a:extLst>
              <a:ext uri="{FF2B5EF4-FFF2-40B4-BE49-F238E27FC236}">
                <a16:creationId xmlns:a16="http://schemas.microsoft.com/office/drawing/2014/main" id="{4BE95330-D468-2626-E5C9-DC1450D2437E}"/>
              </a:ext>
            </a:extLst>
          </p:cNvPr>
          <p:cNvSpPr/>
          <p:nvPr/>
        </p:nvSpPr>
        <p:spPr>
          <a:xfrm>
            <a:off x="1323975" y="3695700"/>
            <a:ext cx="144000" cy="238125"/>
          </a:xfrm>
          <a:prstGeom prst="leftArrowCallou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5908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56F001-E820-AD4B-AADE-A5049FAD3269}"/>
              </a:ext>
            </a:extLst>
          </p:cNvPr>
          <p:cNvSpPr>
            <a:spLocks noGrp="1"/>
          </p:cNvSpPr>
          <p:nvPr>
            <p:ph idx="1"/>
          </p:nvPr>
        </p:nvSpPr>
        <p:spPr/>
        <p:txBody>
          <a:bodyPr>
            <a:normAutofit/>
          </a:bodyPr>
          <a:lstStyle/>
          <a:p>
            <a:pPr>
              <a:buFont typeface="Arial" panose="020B0604020202020204" pitchFamily="34" charset="0"/>
              <a:buChar char="•"/>
            </a:pPr>
            <a:r>
              <a:rPr lang="en-GB" sz="1800" dirty="0">
                <a:latin typeface="Poppins" panose="00000500000000000000" pitchFamily="2" charset="0"/>
                <a:cs typeface="Poppins" panose="00000500000000000000" pitchFamily="2" charset="0"/>
              </a:rPr>
              <a:t>Once Opt-out placed, the button will change into Opt-in. User can update the request until scheduler run and profile become suspended.</a:t>
            </a:r>
          </a:p>
          <a:p>
            <a:pPr>
              <a:buFont typeface="Arial" panose="020B0604020202020204" pitchFamily="34" charset="0"/>
              <a:buChar char="•"/>
            </a:pPr>
            <a:r>
              <a:rPr lang="en-GB" sz="1800" dirty="0">
                <a:latin typeface="Poppins" panose="00000500000000000000" pitchFamily="2" charset="0"/>
                <a:cs typeface="Poppins" panose="00000500000000000000" pitchFamily="2" charset="0"/>
              </a:rPr>
              <a:t>User can cancel request any time.</a:t>
            </a:r>
            <a:endParaRPr lang="en-US" sz="1800" dirty="0">
              <a:latin typeface="Poppins" panose="00000500000000000000" pitchFamily="2" charset="0"/>
              <a:cs typeface="Poppins" panose="00000500000000000000" pitchFamily="2" charset="0"/>
            </a:endParaRPr>
          </a:p>
          <a:p>
            <a:endParaRPr lang="en-IN" sz="1800" dirty="0">
              <a:latin typeface="Poppins" panose="00000500000000000000" pitchFamily="2" charset="0"/>
              <a:cs typeface="Poppins" panose="00000500000000000000" pitchFamily="2" charset="0"/>
            </a:endParaRPr>
          </a:p>
        </p:txBody>
      </p:sp>
      <p:sp>
        <p:nvSpPr>
          <p:cNvPr id="3" name="Title 2">
            <a:extLst>
              <a:ext uri="{FF2B5EF4-FFF2-40B4-BE49-F238E27FC236}">
                <a16:creationId xmlns:a16="http://schemas.microsoft.com/office/drawing/2014/main" id="{7219BD38-C81C-2723-19B5-3C775B811D4B}"/>
              </a:ext>
            </a:extLst>
          </p:cNvPr>
          <p:cNvSpPr>
            <a:spLocks noGrp="1"/>
          </p:cNvSpPr>
          <p:nvPr>
            <p:ph type="title"/>
          </p:nvPr>
        </p:nvSpPr>
        <p:spPr/>
        <p:txBody>
          <a:bodyPr/>
          <a:lstStyle/>
          <a:p>
            <a:r>
              <a:rPr lang="en-GB" sz="2800" dirty="0"/>
              <a:t>Opt-out/Opt-in (2/2)</a:t>
            </a:r>
            <a:endParaRPr lang="en-IN" sz="2800" dirty="0"/>
          </a:p>
        </p:txBody>
      </p:sp>
      <p:sp>
        <p:nvSpPr>
          <p:cNvPr id="4" name="Slide Number Placeholder 3">
            <a:extLst>
              <a:ext uri="{FF2B5EF4-FFF2-40B4-BE49-F238E27FC236}">
                <a16:creationId xmlns:a16="http://schemas.microsoft.com/office/drawing/2014/main" id="{266CE31E-F4ED-1784-03A5-6633085CAF74}"/>
              </a:ext>
            </a:extLst>
          </p:cNvPr>
          <p:cNvSpPr>
            <a:spLocks noGrp="1"/>
          </p:cNvSpPr>
          <p:nvPr>
            <p:ph type="sldNum" sz="quarter" idx="12"/>
          </p:nvPr>
        </p:nvSpPr>
        <p:spPr/>
        <p:txBody>
          <a:bodyPr/>
          <a:lstStyle/>
          <a:p>
            <a:fld id="{3C59DF08-3C9D-4160-B7C1-84E3C774CC64}" type="slidenum">
              <a:rPr lang="en-IN" smtClean="0"/>
              <a:t>22</a:t>
            </a:fld>
            <a:endParaRPr lang="en-IN"/>
          </a:p>
        </p:txBody>
      </p:sp>
      <p:pic>
        <p:nvPicPr>
          <p:cNvPr id="5" name="Picture 4" descr="A screenshot of a phone&#10;&#10;Description automatically generated">
            <a:extLst>
              <a:ext uri="{FF2B5EF4-FFF2-40B4-BE49-F238E27FC236}">
                <a16:creationId xmlns:a16="http://schemas.microsoft.com/office/drawing/2014/main" id="{2F1CCFA7-30D8-2180-6A87-76E476D80D21}"/>
              </a:ext>
            </a:extLst>
          </p:cNvPr>
          <p:cNvPicPr>
            <a:picLocks noChangeAspect="1"/>
          </p:cNvPicPr>
          <p:nvPr/>
        </p:nvPicPr>
        <p:blipFill rotWithShape="1">
          <a:blip r:embed="rId2">
            <a:extLst>
              <a:ext uri="{28A0092B-C50C-407E-A947-70E740481C1C}">
                <a14:useLocalDpi xmlns:a14="http://schemas.microsoft.com/office/drawing/2010/main" val="0"/>
              </a:ext>
            </a:extLst>
          </a:blip>
          <a:srcRect t="4409" b="5896"/>
          <a:stretch/>
        </p:blipFill>
        <p:spPr>
          <a:xfrm>
            <a:off x="4772512" y="1804979"/>
            <a:ext cx="2053899" cy="4093868"/>
          </a:xfrm>
          <a:prstGeom prst="rect">
            <a:avLst/>
          </a:prstGeom>
          <a:ln w="12700">
            <a:solidFill>
              <a:schemeClr val="tx1"/>
            </a:solidFill>
          </a:ln>
        </p:spPr>
      </p:pic>
      <p:pic>
        <p:nvPicPr>
          <p:cNvPr id="6" name="Picture 5" descr="A screenshot of a phone&#10;&#10;Description automatically generated">
            <a:extLst>
              <a:ext uri="{FF2B5EF4-FFF2-40B4-BE49-F238E27FC236}">
                <a16:creationId xmlns:a16="http://schemas.microsoft.com/office/drawing/2014/main" id="{971F55EE-DC5E-636A-16F2-C987BEACDB4C}"/>
              </a:ext>
            </a:extLst>
          </p:cNvPr>
          <p:cNvPicPr>
            <a:picLocks noChangeAspect="1"/>
          </p:cNvPicPr>
          <p:nvPr/>
        </p:nvPicPr>
        <p:blipFill rotWithShape="1">
          <a:blip r:embed="rId3">
            <a:extLst>
              <a:ext uri="{28A0092B-C50C-407E-A947-70E740481C1C}">
                <a14:useLocalDpi xmlns:a14="http://schemas.microsoft.com/office/drawing/2010/main" val="0"/>
              </a:ext>
            </a:extLst>
          </a:blip>
          <a:srcRect t="5208" b="5896"/>
          <a:stretch/>
        </p:blipFill>
        <p:spPr>
          <a:xfrm>
            <a:off x="7017735" y="1804979"/>
            <a:ext cx="2072371" cy="4093868"/>
          </a:xfrm>
          <a:prstGeom prst="rect">
            <a:avLst/>
          </a:prstGeom>
          <a:ln w="12700">
            <a:solidFill>
              <a:schemeClr val="tx1"/>
            </a:solidFill>
          </a:ln>
        </p:spPr>
      </p:pic>
      <p:pic>
        <p:nvPicPr>
          <p:cNvPr id="7" name="Picture 6" descr="A screenshot of a phone&#10;&#10;Description automatically generated">
            <a:extLst>
              <a:ext uri="{FF2B5EF4-FFF2-40B4-BE49-F238E27FC236}">
                <a16:creationId xmlns:a16="http://schemas.microsoft.com/office/drawing/2014/main" id="{8AE1CD52-4C83-4329-464D-5531730A9791}"/>
              </a:ext>
            </a:extLst>
          </p:cNvPr>
          <p:cNvPicPr>
            <a:picLocks noChangeAspect="1"/>
          </p:cNvPicPr>
          <p:nvPr/>
        </p:nvPicPr>
        <p:blipFill rotWithShape="1">
          <a:blip r:embed="rId4">
            <a:extLst>
              <a:ext uri="{28A0092B-C50C-407E-A947-70E740481C1C}">
                <a14:useLocalDpi xmlns:a14="http://schemas.microsoft.com/office/drawing/2010/main" val="0"/>
              </a:ext>
            </a:extLst>
          </a:blip>
          <a:srcRect t="5208" b="5896"/>
          <a:stretch/>
        </p:blipFill>
        <p:spPr>
          <a:xfrm>
            <a:off x="9281430" y="1804979"/>
            <a:ext cx="2072370" cy="4093868"/>
          </a:xfrm>
          <a:prstGeom prst="rect">
            <a:avLst/>
          </a:prstGeom>
          <a:ln w="12700">
            <a:solidFill>
              <a:schemeClr val="tx1"/>
            </a:solidFill>
          </a:ln>
        </p:spPr>
      </p:pic>
      <p:sp>
        <p:nvSpPr>
          <p:cNvPr id="9" name="Callout: Left Arrow 8">
            <a:extLst>
              <a:ext uri="{FF2B5EF4-FFF2-40B4-BE49-F238E27FC236}">
                <a16:creationId xmlns:a16="http://schemas.microsoft.com/office/drawing/2014/main" id="{51E1716B-B999-CFC2-4809-91C31E4C428F}"/>
              </a:ext>
            </a:extLst>
          </p:cNvPr>
          <p:cNvSpPr/>
          <p:nvPr/>
        </p:nvSpPr>
        <p:spPr>
          <a:xfrm>
            <a:off x="5391150" y="3575688"/>
            <a:ext cx="144000" cy="238125"/>
          </a:xfrm>
          <a:prstGeom prst="leftArrowCallou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5451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C5F260-54B7-1E64-2483-D1DB8FE2A4CD}"/>
              </a:ext>
            </a:extLst>
          </p:cNvPr>
          <p:cNvSpPr>
            <a:spLocks noGrp="1"/>
          </p:cNvSpPr>
          <p:nvPr>
            <p:ph type="ctrTitle"/>
          </p:nvPr>
        </p:nvSpPr>
        <p:spPr/>
        <p:txBody>
          <a:bodyPr/>
          <a:lstStyle/>
          <a:p>
            <a:r>
              <a:rPr lang="en-US" sz="3200" b="1" cap="small" dirty="0">
                <a:solidFill>
                  <a:schemeClr val="tx2"/>
                </a:solidFill>
                <a:latin typeface="+mj-lt"/>
              </a:rPr>
              <a:t>SECTION III </a:t>
            </a:r>
            <a:endParaRPr lang="en-US" dirty="0">
              <a:solidFill>
                <a:schemeClr val="tx2"/>
              </a:solidFill>
              <a:latin typeface="+mj-lt"/>
            </a:endParaRPr>
          </a:p>
        </p:txBody>
      </p:sp>
      <p:sp>
        <p:nvSpPr>
          <p:cNvPr id="6" name="Subtitle 5">
            <a:extLst>
              <a:ext uri="{FF2B5EF4-FFF2-40B4-BE49-F238E27FC236}">
                <a16:creationId xmlns:a16="http://schemas.microsoft.com/office/drawing/2014/main" id="{93A3C70C-CE17-9AC4-8802-3B440DF3906F}"/>
              </a:ext>
            </a:extLst>
          </p:cNvPr>
          <p:cNvSpPr>
            <a:spLocks noGrp="1"/>
          </p:cNvSpPr>
          <p:nvPr>
            <p:ph type="subTitle" idx="1"/>
          </p:nvPr>
        </p:nvSpPr>
        <p:spPr/>
        <p:txBody>
          <a:bodyPr>
            <a:normAutofit/>
          </a:bodyPr>
          <a:lstStyle/>
          <a:p>
            <a:r>
              <a:rPr lang="en-IN" sz="3200" dirty="0">
                <a:solidFill>
                  <a:schemeClr val="accent2"/>
                </a:solidFill>
                <a:effectLst/>
                <a:latin typeface="+mj-lt"/>
              </a:rPr>
              <a:t>ROUTEMATIC IVR </a:t>
            </a:r>
          </a:p>
        </p:txBody>
      </p:sp>
      <p:sp>
        <p:nvSpPr>
          <p:cNvPr id="7" name="Footer Placeholder 149">
            <a:extLst>
              <a:ext uri="{FF2B5EF4-FFF2-40B4-BE49-F238E27FC236}">
                <a16:creationId xmlns:a16="http://schemas.microsoft.com/office/drawing/2014/main" id="{6987BA55-2A01-C9A3-0859-044BA2CA6E6C}"/>
              </a:ext>
            </a:extLst>
          </p:cNvPr>
          <p:cNvSpPr>
            <a:spLocks noGrp="1"/>
          </p:cNvSpPr>
          <p:nvPr>
            <p:ph type="ftr" sz="quarter" idx="11"/>
          </p:nvPr>
        </p:nvSpPr>
        <p:spPr>
          <a:xfrm>
            <a:off x="4038600" y="6359885"/>
            <a:ext cx="4114800" cy="365125"/>
          </a:xfrm>
        </p:spPr>
        <p:txBody>
          <a:bodyPr/>
          <a:lstStyle/>
          <a:p>
            <a:r>
              <a:rPr lang="en-GB" dirty="0"/>
              <a:t>© 2024 Nivaata Systems Private Limited</a:t>
            </a:r>
            <a:endParaRPr lang="en-IN" dirty="0"/>
          </a:p>
        </p:txBody>
      </p:sp>
      <p:sp>
        <p:nvSpPr>
          <p:cNvPr id="8" name="Hexagon 7">
            <a:extLst>
              <a:ext uri="{FF2B5EF4-FFF2-40B4-BE49-F238E27FC236}">
                <a16:creationId xmlns:a16="http://schemas.microsoft.com/office/drawing/2014/main" id="{8EB1E33B-BFFA-FC33-AD8F-6037DA7177C1}"/>
              </a:ext>
            </a:extLst>
          </p:cNvPr>
          <p:cNvSpPr/>
          <p:nvPr/>
        </p:nvSpPr>
        <p:spPr>
          <a:xfrm rot="5400000">
            <a:off x="6578878" y="1608975"/>
            <a:ext cx="4501145" cy="3880297"/>
          </a:xfrm>
          <a:prstGeom prst="hexagon">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1864BE6-A135-1251-356E-33D82E70E511}"/>
              </a:ext>
            </a:extLst>
          </p:cNvPr>
          <p:cNvPicPr>
            <a:picLocks noChangeAspect="1"/>
          </p:cNvPicPr>
          <p:nvPr/>
        </p:nvPicPr>
        <p:blipFill>
          <a:blip r:embed="rId2">
            <a:extLst>
              <a:ext uri="{28A0092B-C50C-407E-A947-70E740481C1C}">
                <a14:useLocalDpi xmlns:a14="http://schemas.microsoft.com/office/drawing/2010/main" val="0"/>
              </a:ext>
            </a:extLst>
          </a:blip>
          <a:srcRect l="6897" r="6897"/>
          <a:stretch/>
        </p:blipFill>
        <p:spPr>
          <a:xfrm>
            <a:off x="6892433" y="1296961"/>
            <a:ext cx="3874267" cy="4494150"/>
          </a:xfrm>
          <a:custGeom>
            <a:avLst/>
            <a:gdLst>
              <a:gd name="connsiteX0" fmla="*/ 2956029 w 5912069"/>
              <a:gd name="connsiteY0" fmla="*/ 0 h 6858000"/>
              <a:gd name="connsiteX1" fmla="*/ 2956039 w 5912069"/>
              <a:gd name="connsiteY1" fmla="*/ 0 h 6858000"/>
              <a:gd name="connsiteX2" fmla="*/ 5912069 w 5912069"/>
              <a:gd name="connsiteY2" fmla="*/ 1478016 h 6858000"/>
              <a:gd name="connsiteX3" fmla="*/ 5912069 w 5912069"/>
              <a:gd name="connsiteY3" fmla="*/ 5379982 h 6858000"/>
              <a:gd name="connsiteX4" fmla="*/ 2956034 w 5912069"/>
              <a:gd name="connsiteY4" fmla="*/ 6858000 h 6858000"/>
              <a:gd name="connsiteX5" fmla="*/ 0 w 5912069"/>
              <a:gd name="connsiteY5" fmla="*/ 5379982 h 6858000"/>
              <a:gd name="connsiteX6" fmla="*/ 0 w 5912069"/>
              <a:gd name="connsiteY6" fmla="*/ 14780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2069" h="6858000">
                <a:moveTo>
                  <a:pt x="2956029" y="0"/>
                </a:moveTo>
                <a:lnTo>
                  <a:pt x="2956039" y="0"/>
                </a:lnTo>
                <a:lnTo>
                  <a:pt x="5912069" y="1478016"/>
                </a:lnTo>
                <a:lnTo>
                  <a:pt x="5912069" y="5379982"/>
                </a:lnTo>
                <a:lnTo>
                  <a:pt x="2956034" y="6858000"/>
                </a:lnTo>
                <a:lnTo>
                  <a:pt x="0" y="5379982"/>
                </a:lnTo>
                <a:lnTo>
                  <a:pt x="0" y="1478016"/>
                </a:lnTo>
                <a:close/>
              </a:path>
            </a:pathLst>
          </a:custGeom>
        </p:spPr>
      </p:pic>
    </p:spTree>
    <p:extLst>
      <p:ext uri="{BB962C8B-B14F-4D97-AF65-F5344CB8AC3E}">
        <p14:creationId xmlns:p14="http://schemas.microsoft.com/office/powerpoint/2010/main" val="3973586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1CB3-4B2B-4400-A34C-1152D6281894}"/>
              </a:ext>
            </a:extLst>
          </p:cNvPr>
          <p:cNvSpPr>
            <a:spLocks noGrp="1"/>
          </p:cNvSpPr>
          <p:nvPr>
            <p:ph type="title"/>
          </p:nvPr>
        </p:nvSpPr>
        <p:spPr/>
        <p:txBody>
          <a:bodyPr>
            <a:normAutofit/>
          </a:bodyPr>
          <a:lstStyle/>
          <a:p>
            <a:r>
              <a:rPr lang="en-US" sz="2800" dirty="0"/>
              <a:t>IVR Helpline</a:t>
            </a:r>
          </a:p>
        </p:txBody>
      </p:sp>
      <p:sp>
        <p:nvSpPr>
          <p:cNvPr id="5" name="Slide Number Placeholder 4">
            <a:extLst>
              <a:ext uri="{FF2B5EF4-FFF2-40B4-BE49-F238E27FC236}">
                <a16:creationId xmlns:a16="http://schemas.microsoft.com/office/drawing/2014/main" id="{DEB3BB0D-94D8-4FB0-920B-46355C7B028E}"/>
              </a:ext>
            </a:extLst>
          </p:cNvPr>
          <p:cNvSpPr>
            <a:spLocks noGrp="1"/>
          </p:cNvSpPr>
          <p:nvPr>
            <p:ph type="sldNum" sz="quarter" idx="12"/>
          </p:nvPr>
        </p:nvSpPr>
        <p:spPr/>
        <p:txBody>
          <a:bodyPr/>
          <a:lstStyle/>
          <a:p>
            <a:fld id="{35DC3307-6AA8-4B3A-A6FF-C1720D921E85}" type="slidenum">
              <a:rPr lang="en-US" smtClean="0"/>
              <a:t>24</a:t>
            </a:fld>
            <a:endParaRPr lang="en-US"/>
          </a:p>
        </p:txBody>
      </p:sp>
      <p:sp>
        <p:nvSpPr>
          <p:cNvPr id="6" name="TextBox 5">
            <a:extLst>
              <a:ext uri="{FF2B5EF4-FFF2-40B4-BE49-F238E27FC236}">
                <a16:creationId xmlns:a16="http://schemas.microsoft.com/office/drawing/2014/main" id="{2707ED72-5AE8-42C7-9EF1-228E5C657123}"/>
              </a:ext>
            </a:extLst>
          </p:cNvPr>
          <p:cNvSpPr txBox="1"/>
          <p:nvPr/>
        </p:nvSpPr>
        <p:spPr>
          <a:xfrm>
            <a:off x="1945240" y="1744722"/>
            <a:ext cx="4392000" cy="403175"/>
          </a:xfrm>
          <a:prstGeom prst="roundRect">
            <a:avLst/>
          </a:prstGeom>
          <a:noFill/>
        </p:spPr>
        <p:txBody>
          <a:bodyPr wrap="square" lIns="71323" tIns="35662" rIns="71323" bIns="35662" rtlCol="0" anchor="t">
            <a:spAutoFit/>
          </a:bodyPr>
          <a:lstStyle/>
          <a:p>
            <a:pPr defTabSz="713232">
              <a:defRPr/>
            </a:pPr>
            <a:r>
              <a:rPr lang="en-US" sz="1900" dirty="0">
                <a:latin typeface="Poppins" panose="00000500000000000000" pitchFamily="2" charset="0"/>
                <a:cs typeface="Poppins" panose="00000500000000000000" pitchFamily="2" charset="0"/>
              </a:rPr>
              <a:t>Helpline IVR No</a:t>
            </a:r>
            <a:endParaRPr lang="en-IN" sz="2000" dirty="0">
              <a:solidFill>
                <a:schemeClr val="tx1">
                  <a:lumMod val="50000"/>
                </a:schemeClr>
              </a:solidFill>
              <a:latin typeface="Poppins" panose="00000500000000000000" pitchFamily="2" charset="0"/>
              <a:cs typeface="Poppins" panose="00000500000000000000" pitchFamily="2" charset="0"/>
            </a:endParaRPr>
          </a:p>
        </p:txBody>
      </p:sp>
      <p:pic>
        <p:nvPicPr>
          <p:cNvPr id="7" name="Picture 2" descr="http://www.clker.com/cliparts/M/0/7/s/T/o/orange-phone-hi.png">
            <a:extLst>
              <a:ext uri="{FF2B5EF4-FFF2-40B4-BE49-F238E27FC236}">
                <a16:creationId xmlns:a16="http://schemas.microsoft.com/office/drawing/2014/main" id="{DDCC3DDD-E69C-4016-8DF8-61580C885D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2736" y="1694103"/>
            <a:ext cx="542504" cy="5460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0333EE8-1079-4E1D-AD43-3C8118834FF5}"/>
              </a:ext>
            </a:extLst>
          </p:cNvPr>
          <p:cNvSpPr/>
          <p:nvPr/>
        </p:nvSpPr>
        <p:spPr>
          <a:xfrm>
            <a:off x="1720236" y="2438887"/>
            <a:ext cx="1041400" cy="11571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p>
            <a:pPr algn="ctr" defTabSz="713232">
              <a:defRPr/>
            </a:pPr>
            <a:endParaRPr lang="en-IN" sz="1400">
              <a:solidFill>
                <a:prstClr val="white"/>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D4E88D2F-5F1C-4505-BFE8-B3BBBA63FF68}"/>
              </a:ext>
            </a:extLst>
          </p:cNvPr>
          <p:cNvSpPr txBox="1"/>
          <p:nvPr/>
        </p:nvSpPr>
        <p:spPr>
          <a:xfrm>
            <a:off x="1851731" y="2676912"/>
            <a:ext cx="789455" cy="749129"/>
          </a:xfrm>
          <a:prstGeom prst="rect">
            <a:avLst/>
          </a:prstGeom>
          <a:noFill/>
        </p:spPr>
        <p:txBody>
          <a:bodyPr wrap="square" lIns="71323" tIns="35662" rIns="71323" bIns="35662" rtlCol="0">
            <a:spAutoFit/>
          </a:bodyPr>
          <a:lstStyle/>
          <a:p>
            <a:pPr algn="ctr" defTabSz="713232">
              <a:defRPr/>
            </a:pPr>
            <a:r>
              <a:rPr lang="en-IN" sz="1100" b="1">
                <a:solidFill>
                  <a:prstClr val="white"/>
                </a:solidFill>
                <a:latin typeface="Poppins" panose="00000500000000000000" pitchFamily="2" charset="0"/>
                <a:cs typeface="Poppins" panose="00000500000000000000" pitchFamily="2" charset="0"/>
              </a:rPr>
              <a:t>PRESS 1</a:t>
            </a:r>
          </a:p>
          <a:p>
            <a:pPr algn="ctr" defTabSz="713232">
              <a:defRPr/>
            </a:pPr>
            <a:r>
              <a:rPr lang="en-US" sz="1100">
                <a:solidFill>
                  <a:prstClr val="white"/>
                </a:solidFill>
                <a:latin typeface="Poppins" panose="00000500000000000000" pitchFamily="2" charset="0"/>
                <a:cs typeface="Poppins" panose="00000500000000000000" pitchFamily="2" charset="0"/>
              </a:rPr>
              <a:t>To Raise an Alarm</a:t>
            </a:r>
          </a:p>
          <a:p>
            <a:pPr algn="ctr" defTabSz="713232">
              <a:defRPr/>
            </a:pPr>
            <a:endParaRPr lang="en-IN" sz="1100">
              <a:solidFill>
                <a:prstClr val="white"/>
              </a:solidFill>
              <a:latin typeface="Poppins" panose="00000500000000000000" pitchFamily="2" charset="0"/>
              <a:cs typeface="Poppins" panose="00000500000000000000" pitchFamily="2" charset="0"/>
            </a:endParaRPr>
          </a:p>
        </p:txBody>
      </p:sp>
      <p:sp>
        <p:nvSpPr>
          <p:cNvPr id="10" name="Rectangle 9">
            <a:extLst>
              <a:ext uri="{FF2B5EF4-FFF2-40B4-BE49-F238E27FC236}">
                <a16:creationId xmlns:a16="http://schemas.microsoft.com/office/drawing/2014/main" id="{8790B2B4-B99B-4AE8-A6B9-27D6EE3431B9}"/>
              </a:ext>
            </a:extLst>
          </p:cNvPr>
          <p:cNvSpPr/>
          <p:nvPr/>
        </p:nvSpPr>
        <p:spPr>
          <a:xfrm>
            <a:off x="3587136" y="2454258"/>
            <a:ext cx="1041400" cy="11571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71323" tIns="35662" rIns="71323" bIns="35662" rtlCol="0" anchor="ctr"/>
          <a:lstStyle/>
          <a:p>
            <a:pPr algn="ctr" defTabSz="713232">
              <a:defRPr/>
            </a:pPr>
            <a:endParaRPr lang="en-IN" sz="1400">
              <a:solidFill>
                <a:prstClr val="white"/>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228B814E-7DB5-44AE-A208-6C1EA5FE7333}"/>
              </a:ext>
            </a:extLst>
          </p:cNvPr>
          <p:cNvSpPr txBox="1"/>
          <p:nvPr/>
        </p:nvSpPr>
        <p:spPr>
          <a:xfrm>
            <a:off x="3717611" y="2676912"/>
            <a:ext cx="789455" cy="749129"/>
          </a:xfrm>
          <a:prstGeom prst="rect">
            <a:avLst/>
          </a:prstGeom>
          <a:noFill/>
        </p:spPr>
        <p:txBody>
          <a:bodyPr wrap="square" lIns="71323" tIns="35662" rIns="71323" bIns="35662" rtlCol="0">
            <a:spAutoFit/>
          </a:bodyPr>
          <a:lstStyle/>
          <a:p>
            <a:pPr algn="ctr" defTabSz="713232">
              <a:defRPr/>
            </a:pPr>
            <a:r>
              <a:rPr lang="en-IN" sz="1100" b="1">
                <a:solidFill>
                  <a:prstClr val="white"/>
                </a:solidFill>
                <a:latin typeface="Poppins" panose="00000500000000000000" pitchFamily="2" charset="0"/>
                <a:cs typeface="Poppins" panose="00000500000000000000" pitchFamily="2" charset="0"/>
              </a:rPr>
              <a:t>PRESS 2</a:t>
            </a:r>
          </a:p>
          <a:p>
            <a:pPr algn="ctr" defTabSz="713232">
              <a:defRPr/>
            </a:pPr>
            <a:r>
              <a:rPr lang="en-US" sz="1100">
                <a:solidFill>
                  <a:prstClr val="white"/>
                </a:solidFill>
                <a:latin typeface="Poppins" panose="00000500000000000000" pitchFamily="2" charset="0"/>
                <a:cs typeface="Poppins" panose="00000500000000000000" pitchFamily="2" charset="0"/>
              </a:rPr>
              <a:t>Track your vehicle</a:t>
            </a:r>
            <a:endParaRPr lang="en-IN" sz="1100">
              <a:solidFill>
                <a:prstClr val="white"/>
              </a:solidFill>
              <a:latin typeface="Poppins" panose="00000500000000000000" pitchFamily="2" charset="0"/>
              <a:cs typeface="Poppins" panose="00000500000000000000" pitchFamily="2" charset="0"/>
            </a:endParaRPr>
          </a:p>
        </p:txBody>
      </p:sp>
      <p:sp>
        <p:nvSpPr>
          <p:cNvPr id="12" name="Rectangle 11">
            <a:extLst>
              <a:ext uri="{FF2B5EF4-FFF2-40B4-BE49-F238E27FC236}">
                <a16:creationId xmlns:a16="http://schemas.microsoft.com/office/drawing/2014/main" id="{C84E56EE-5D0A-48C7-BF32-8593BB1B54A1}"/>
              </a:ext>
            </a:extLst>
          </p:cNvPr>
          <p:cNvSpPr/>
          <p:nvPr/>
        </p:nvSpPr>
        <p:spPr>
          <a:xfrm>
            <a:off x="5454036" y="2458342"/>
            <a:ext cx="1041400" cy="11571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71323" tIns="35662" rIns="71323" bIns="35662" rtlCol="0" anchor="ctr"/>
          <a:lstStyle/>
          <a:p>
            <a:pPr algn="ctr" defTabSz="713232">
              <a:defRPr/>
            </a:pPr>
            <a:endParaRPr lang="en-IN" sz="1400">
              <a:solidFill>
                <a:prstClr val="white"/>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C01C2508-602E-4DDD-AEC9-D8D4A4764757}"/>
              </a:ext>
            </a:extLst>
          </p:cNvPr>
          <p:cNvSpPr txBox="1"/>
          <p:nvPr/>
        </p:nvSpPr>
        <p:spPr>
          <a:xfrm>
            <a:off x="5574486" y="2676912"/>
            <a:ext cx="789455" cy="749129"/>
          </a:xfrm>
          <a:prstGeom prst="rect">
            <a:avLst/>
          </a:prstGeom>
          <a:noFill/>
        </p:spPr>
        <p:txBody>
          <a:bodyPr wrap="square" lIns="71323" tIns="35662" rIns="71323" bIns="35662" rtlCol="0">
            <a:spAutoFit/>
          </a:bodyPr>
          <a:lstStyle/>
          <a:p>
            <a:pPr algn="ctr" defTabSz="713232">
              <a:defRPr/>
            </a:pPr>
            <a:r>
              <a:rPr lang="en-IN" sz="1100" b="1">
                <a:solidFill>
                  <a:prstClr val="white"/>
                </a:solidFill>
                <a:latin typeface="Poppins" panose="00000500000000000000" pitchFamily="2" charset="0"/>
                <a:cs typeface="Poppins" panose="00000500000000000000" pitchFamily="2" charset="0"/>
              </a:rPr>
              <a:t>PRESS 3</a:t>
            </a:r>
          </a:p>
          <a:p>
            <a:pPr algn="ctr" defTabSz="713232">
              <a:defRPr/>
            </a:pPr>
            <a:r>
              <a:rPr lang="en-US" sz="1100">
                <a:solidFill>
                  <a:prstClr val="white"/>
                </a:solidFill>
                <a:latin typeface="Poppins" panose="00000500000000000000" pitchFamily="2" charset="0"/>
                <a:cs typeface="Poppins" panose="00000500000000000000" pitchFamily="2" charset="0"/>
              </a:rPr>
              <a:t>To talk to Admin</a:t>
            </a:r>
          </a:p>
          <a:p>
            <a:pPr algn="ctr" defTabSz="713232">
              <a:defRPr/>
            </a:pPr>
            <a:endParaRPr lang="en-IN" sz="1100">
              <a:solidFill>
                <a:prstClr val="white"/>
              </a:solidFill>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2E79690B-F5F9-47A2-BB0A-FB74C2F64FAB}"/>
              </a:ext>
            </a:extLst>
          </p:cNvPr>
          <p:cNvSpPr/>
          <p:nvPr/>
        </p:nvSpPr>
        <p:spPr>
          <a:xfrm>
            <a:off x="9187836" y="2466893"/>
            <a:ext cx="1041400" cy="11571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71323" tIns="35662" rIns="71323" bIns="35662" rtlCol="0" anchor="ctr"/>
          <a:lstStyle/>
          <a:p>
            <a:pPr algn="ctr" defTabSz="713232">
              <a:defRPr/>
            </a:pPr>
            <a:endParaRPr lang="en-IN" sz="1400">
              <a:solidFill>
                <a:prstClr val="white"/>
              </a:solidFill>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E1B8ECE7-A650-427C-9E6E-EC2E16DF00B2}"/>
              </a:ext>
            </a:extLst>
          </p:cNvPr>
          <p:cNvSpPr txBox="1"/>
          <p:nvPr/>
        </p:nvSpPr>
        <p:spPr>
          <a:xfrm>
            <a:off x="9308286" y="2676912"/>
            <a:ext cx="789455" cy="918406"/>
          </a:xfrm>
          <a:prstGeom prst="rect">
            <a:avLst/>
          </a:prstGeom>
          <a:noFill/>
        </p:spPr>
        <p:txBody>
          <a:bodyPr wrap="square" lIns="71323" tIns="35662" rIns="71323" bIns="35662" rtlCol="0">
            <a:spAutoFit/>
          </a:bodyPr>
          <a:lstStyle/>
          <a:p>
            <a:pPr algn="ctr" defTabSz="713232">
              <a:defRPr/>
            </a:pPr>
            <a:r>
              <a:rPr lang="en-IN" sz="1100" b="1">
                <a:solidFill>
                  <a:prstClr val="white"/>
                </a:solidFill>
                <a:latin typeface="Poppins" panose="00000500000000000000" pitchFamily="2" charset="0"/>
                <a:cs typeface="Poppins" panose="00000500000000000000" pitchFamily="2" charset="0"/>
              </a:rPr>
              <a:t>PRESS 5</a:t>
            </a:r>
          </a:p>
          <a:p>
            <a:pPr algn="ctr" defTabSz="713232">
              <a:defRPr/>
            </a:pPr>
            <a:r>
              <a:rPr lang="en-US" sz="1100">
                <a:solidFill>
                  <a:prstClr val="white"/>
                </a:solidFill>
                <a:latin typeface="Poppins" panose="00000500000000000000" pitchFamily="2" charset="0"/>
                <a:cs typeface="Poppins" panose="00000500000000000000" pitchFamily="2" charset="0"/>
              </a:rPr>
              <a:t>To Change </a:t>
            </a:r>
          </a:p>
          <a:p>
            <a:pPr algn="ctr" defTabSz="713232">
              <a:defRPr/>
            </a:pPr>
            <a:r>
              <a:rPr lang="en-US" sz="1100">
                <a:solidFill>
                  <a:prstClr val="white"/>
                </a:solidFill>
                <a:latin typeface="Poppins" panose="00000500000000000000" pitchFamily="2" charset="0"/>
                <a:cs typeface="Poppins" panose="00000500000000000000" pitchFamily="2" charset="0"/>
              </a:rPr>
              <a:t>T-Pin</a:t>
            </a:r>
          </a:p>
          <a:p>
            <a:pPr algn="ctr" defTabSz="713232">
              <a:defRPr/>
            </a:pPr>
            <a:endParaRPr lang="en-IN" sz="1100">
              <a:solidFill>
                <a:prstClr val="white"/>
              </a:solidFill>
              <a:latin typeface="Poppins" panose="00000500000000000000" pitchFamily="2" charset="0"/>
              <a:cs typeface="Poppins" panose="00000500000000000000" pitchFamily="2" charset="0"/>
            </a:endParaRPr>
          </a:p>
        </p:txBody>
      </p:sp>
      <p:sp>
        <p:nvSpPr>
          <p:cNvPr id="16" name="Rectangle 15">
            <a:extLst>
              <a:ext uri="{FF2B5EF4-FFF2-40B4-BE49-F238E27FC236}">
                <a16:creationId xmlns:a16="http://schemas.microsoft.com/office/drawing/2014/main" id="{7A05BEEB-C6F6-4856-9D59-B537D58312D5}"/>
              </a:ext>
            </a:extLst>
          </p:cNvPr>
          <p:cNvSpPr/>
          <p:nvPr/>
        </p:nvSpPr>
        <p:spPr>
          <a:xfrm>
            <a:off x="1720236" y="4160953"/>
            <a:ext cx="1041400" cy="11571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71323" tIns="35662" rIns="71323" bIns="35662" rtlCol="0" anchor="ctr"/>
          <a:lstStyle/>
          <a:p>
            <a:pPr algn="ctr" defTabSz="713232">
              <a:defRPr/>
            </a:pPr>
            <a:endParaRPr lang="en-IN" sz="1400">
              <a:solidFill>
                <a:prstClr val="white"/>
              </a:solidFill>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AC520CD0-2629-4A2F-872D-A5EF84CC13F9}"/>
              </a:ext>
            </a:extLst>
          </p:cNvPr>
          <p:cNvSpPr txBox="1"/>
          <p:nvPr/>
        </p:nvSpPr>
        <p:spPr>
          <a:xfrm>
            <a:off x="1850311" y="4429512"/>
            <a:ext cx="789455" cy="918406"/>
          </a:xfrm>
          <a:prstGeom prst="rect">
            <a:avLst/>
          </a:prstGeom>
          <a:noFill/>
        </p:spPr>
        <p:txBody>
          <a:bodyPr wrap="square" lIns="71323" tIns="35662" rIns="71323" bIns="35662" rtlCol="0">
            <a:spAutoFit/>
          </a:bodyPr>
          <a:lstStyle/>
          <a:p>
            <a:pPr algn="ctr" defTabSz="713232">
              <a:defRPr/>
            </a:pPr>
            <a:r>
              <a:rPr lang="en-IN" sz="1100" b="1">
                <a:solidFill>
                  <a:prstClr val="white"/>
                </a:solidFill>
                <a:latin typeface="Poppins" panose="00000500000000000000" pitchFamily="2" charset="0"/>
                <a:cs typeface="Poppins" panose="00000500000000000000" pitchFamily="2" charset="0"/>
              </a:rPr>
              <a:t>Initiates an IVR call to admin </a:t>
            </a:r>
            <a:endParaRPr lang="en-US" sz="1100">
              <a:solidFill>
                <a:prstClr val="white"/>
              </a:solidFill>
              <a:latin typeface="Poppins" panose="00000500000000000000" pitchFamily="2" charset="0"/>
              <a:cs typeface="Poppins" panose="00000500000000000000" pitchFamily="2" charset="0"/>
            </a:endParaRPr>
          </a:p>
          <a:p>
            <a:pPr algn="ctr" defTabSz="713232">
              <a:defRPr/>
            </a:pPr>
            <a:endParaRPr lang="en-IN" sz="1100">
              <a:solidFill>
                <a:prstClr val="white"/>
              </a:solidFill>
              <a:latin typeface="Poppins" panose="00000500000000000000" pitchFamily="2" charset="0"/>
              <a:cs typeface="Poppins" panose="00000500000000000000" pitchFamily="2" charset="0"/>
            </a:endParaRPr>
          </a:p>
        </p:txBody>
      </p:sp>
      <p:sp>
        <p:nvSpPr>
          <p:cNvPr id="18" name="Rectangle 17">
            <a:extLst>
              <a:ext uri="{FF2B5EF4-FFF2-40B4-BE49-F238E27FC236}">
                <a16:creationId xmlns:a16="http://schemas.microsoft.com/office/drawing/2014/main" id="{1ABF7732-C792-47DF-AF5F-4D129EA1E4C3}"/>
              </a:ext>
            </a:extLst>
          </p:cNvPr>
          <p:cNvSpPr/>
          <p:nvPr/>
        </p:nvSpPr>
        <p:spPr>
          <a:xfrm>
            <a:off x="3587136" y="4101201"/>
            <a:ext cx="1041400" cy="11571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71323" tIns="35662" rIns="71323" bIns="35662" rtlCol="0" anchor="ctr"/>
          <a:lstStyle/>
          <a:p>
            <a:pPr algn="ctr" defTabSz="713232">
              <a:defRPr/>
            </a:pPr>
            <a:endParaRPr lang="en-IN" sz="1400">
              <a:solidFill>
                <a:prstClr val="white"/>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566E415A-AD48-4324-ABF1-4D854DFD5DD2}"/>
              </a:ext>
            </a:extLst>
          </p:cNvPr>
          <p:cNvSpPr txBox="1"/>
          <p:nvPr/>
        </p:nvSpPr>
        <p:spPr>
          <a:xfrm>
            <a:off x="3718231" y="4429512"/>
            <a:ext cx="789455" cy="918406"/>
          </a:xfrm>
          <a:prstGeom prst="rect">
            <a:avLst/>
          </a:prstGeom>
          <a:noFill/>
        </p:spPr>
        <p:txBody>
          <a:bodyPr wrap="square" lIns="71323" tIns="35662" rIns="71323" bIns="35662" rtlCol="0">
            <a:spAutoFit/>
          </a:bodyPr>
          <a:lstStyle/>
          <a:p>
            <a:pPr algn="ctr" defTabSz="713232">
              <a:defRPr/>
            </a:pPr>
            <a:r>
              <a:rPr lang="en-IN" sz="1100" b="1">
                <a:solidFill>
                  <a:prstClr val="white"/>
                </a:solidFill>
                <a:latin typeface="Poppins" panose="00000500000000000000" pitchFamily="2" charset="0"/>
                <a:cs typeface="Poppins" panose="00000500000000000000" pitchFamily="2" charset="0"/>
              </a:rPr>
              <a:t>Informs exact cab location</a:t>
            </a:r>
            <a:endParaRPr lang="en-US" sz="1100">
              <a:solidFill>
                <a:prstClr val="white"/>
              </a:solidFill>
              <a:latin typeface="Poppins" panose="00000500000000000000" pitchFamily="2" charset="0"/>
              <a:cs typeface="Poppins" panose="00000500000000000000" pitchFamily="2" charset="0"/>
            </a:endParaRPr>
          </a:p>
          <a:p>
            <a:pPr algn="ctr" defTabSz="713232">
              <a:defRPr/>
            </a:pPr>
            <a:endParaRPr lang="en-IN" sz="1100">
              <a:solidFill>
                <a:prstClr val="white"/>
              </a:solidFill>
              <a:latin typeface="Poppins" panose="00000500000000000000" pitchFamily="2" charset="0"/>
              <a:cs typeface="Poppins" panose="00000500000000000000" pitchFamily="2" charset="0"/>
            </a:endParaRPr>
          </a:p>
        </p:txBody>
      </p:sp>
      <p:sp>
        <p:nvSpPr>
          <p:cNvPr id="20" name="Rectangle 19">
            <a:extLst>
              <a:ext uri="{FF2B5EF4-FFF2-40B4-BE49-F238E27FC236}">
                <a16:creationId xmlns:a16="http://schemas.microsoft.com/office/drawing/2014/main" id="{898A8C4C-23C5-44F0-819E-FDC8B93E93B2}"/>
              </a:ext>
            </a:extLst>
          </p:cNvPr>
          <p:cNvSpPr/>
          <p:nvPr/>
        </p:nvSpPr>
        <p:spPr>
          <a:xfrm>
            <a:off x="5454036" y="4131973"/>
            <a:ext cx="1041400" cy="115711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71323" tIns="35662" rIns="71323" bIns="35662" rtlCol="0" anchor="ctr"/>
          <a:lstStyle/>
          <a:p>
            <a:pPr algn="ctr" defTabSz="713232">
              <a:defRPr/>
            </a:pPr>
            <a:endParaRPr lang="en-IN" sz="1400">
              <a:solidFill>
                <a:prstClr val="white"/>
              </a:solidFill>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C4F9EBCD-5453-4FE0-BAA8-62870E15DC44}"/>
              </a:ext>
            </a:extLst>
          </p:cNvPr>
          <p:cNvSpPr txBox="1"/>
          <p:nvPr/>
        </p:nvSpPr>
        <p:spPr>
          <a:xfrm>
            <a:off x="5585531" y="4429512"/>
            <a:ext cx="789455" cy="918406"/>
          </a:xfrm>
          <a:prstGeom prst="rect">
            <a:avLst/>
          </a:prstGeom>
          <a:noFill/>
        </p:spPr>
        <p:txBody>
          <a:bodyPr wrap="square" lIns="71323" tIns="35662" rIns="71323" bIns="35662" rtlCol="0">
            <a:spAutoFit/>
          </a:bodyPr>
          <a:lstStyle/>
          <a:p>
            <a:pPr algn="ctr" defTabSz="713232">
              <a:defRPr/>
            </a:pPr>
            <a:r>
              <a:rPr lang="en-IN" sz="1100" b="1">
                <a:solidFill>
                  <a:prstClr val="white"/>
                </a:solidFill>
                <a:latin typeface="Poppins" panose="00000500000000000000" pitchFamily="2" charset="0"/>
                <a:cs typeface="Poppins" panose="00000500000000000000" pitchFamily="2" charset="0"/>
              </a:rPr>
              <a:t>Connects you to the Admin</a:t>
            </a:r>
            <a:endParaRPr lang="en-US" sz="1100">
              <a:solidFill>
                <a:prstClr val="white"/>
              </a:solidFill>
              <a:latin typeface="Poppins" panose="00000500000000000000" pitchFamily="2" charset="0"/>
              <a:cs typeface="Poppins" panose="00000500000000000000" pitchFamily="2" charset="0"/>
            </a:endParaRPr>
          </a:p>
          <a:p>
            <a:pPr algn="ctr" defTabSz="713232">
              <a:defRPr/>
            </a:pPr>
            <a:endParaRPr lang="en-IN" sz="1100">
              <a:solidFill>
                <a:prstClr val="white"/>
              </a:solidFill>
              <a:latin typeface="Poppins" panose="00000500000000000000" pitchFamily="2" charset="0"/>
              <a:cs typeface="Poppins" panose="00000500000000000000" pitchFamily="2" charset="0"/>
            </a:endParaRPr>
          </a:p>
        </p:txBody>
      </p:sp>
      <p:sp>
        <p:nvSpPr>
          <p:cNvPr id="22" name="Rectangle 21">
            <a:extLst>
              <a:ext uri="{FF2B5EF4-FFF2-40B4-BE49-F238E27FC236}">
                <a16:creationId xmlns:a16="http://schemas.microsoft.com/office/drawing/2014/main" id="{71F7B859-56D3-495A-87FD-7FB83588BCF2}"/>
              </a:ext>
            </a:extLst>
          </p:cNvPr>
          <p:cNvSpPr/>
          <p:nvPr/>
        </p:nvSpPr>
        <p:spPr>
          <a:xfrm>
            <a:off x="9187836" y="4131976"/>
            <a:ext cx="1041400" cy="11571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71323" tIns="35662" rIns="71323" bIns="35662" rtlCol="0" anchor="ctr"/>
          <a:lstStyle/>
          <a:p>
            <a:pPr algn="ctr" defTabSz="713232">
              <a:defRPr/>
            </a:pPr>
            <a:endParaRPr lang="en-IN" sz="1400">
              <a:solidFill>
                <a:prstClr val="white"/>
              </a:solidFill>
              <a:latin typeface="Poppins" panose="00000500000000000000" pitchFamily="2" charset="0"/>
              <a:cs typeface="Poppins" panose="00000500000000000000" pitchFamily="2" charset="0"/>
            </a:endParaRPr>
          </a:p>
        </p:txBody>
      </p:sp>
      <p:sp>
        <p:nvSpPr>
          <p:cNvPr id="23" name="TextBox 22">
            <a:extLst>
              <a:ext uri="{FF2B5EF4-FFF2-40B4-BE49-F238E27FC236}">
                <a16:creationId xmlns:a16="http://schemas.microsoft.com/office/drawing/2014/main" id="{9278F70E-9A2F-4D66-AFB2-4ECCCF5E5353}"/>
              </a:ext>
            </a:extLst>
          </p:cNvPr>
          <p:cNvSpPr txBox="1"/>
          <p:nvPr/>
        </p:nvSpPr>
        <p:spPr>
          <a:xfrm>
            <a:off x="9273458" y="4429512"/>
            <a:ext cx="853778" cy="579852"/>
          </a:xfrm>
          <a:prstGeom prst="rect">
            <a:avLst/>
          </a:prstGeom>
          <a:noFill/>
        </p:spPr>
        <p:txBody>
          <a:bodyPr wrap="square" lIns="71323" tIns="35662" rIns="71323" bIns="35662" rtlCol="0">
            <a:spAutoFit/>
          </a:bodyPr>
          <a:lstStyle/>
          <a:p>
            <a:pPr algn="ctr">
              <a:spcBef>
                <a:spcPct val="0"/>
              </a:spcBef>
            </a:pPr>
            <a:r>
              <a:rPr lang="en-US" altLang="en-US" sz="1100" b="1">
                <a:solidFill>
                  <a:srgbClr val="FFFFFF"/>
                </a:solidFill>
                <a:latin typeface="Poppins" panose="00000500000000000000" pitchFamily="2" charset="0"/>
                <a:cs typeface="Poppins" panose="00000500000000000000" pitchFamily="2" charset="0"/>
              </a:rPr>
              <a:t>Change </a:t>
            </a:r>
          </a:p>
          <a:p>
            <a:pPr algn="ctr">
              <a:spcBef>
                <a:spcPct val="0"/>
              </a:spcBef>
            </a:pPr>
            <a:r>
              <a:rPr lang="en-US" altLang="en-US" sz="1100" b="1">
                <a:solidFill>
                  <a:srgbClr val="FFFFFF"/>
                </a:solidFill>
                <a:latin typeface="Poppins" panose="00000500000000000000" pitchFamily="2" charset="0"/>
                <a:cs typeface="Poppins" panose="00000500000000000000" pitchFamily="2" charset="0"/>
              </a:rPr>
              <a:t>T-Pin</a:t>
            </a:r>
            <a:endParaRPr lang="en-US" altLang="en-US" sz="1100">
              <a:solidFill>
                <a:srgbClr val="FFFFFF"/>
              </a:solidFill>
              <a:latin typeface="Poppins" panose="00000500000000000000" pitchFamily="2" charset="0"/>
              <a:cs typeface="Poppins" panose="00000500000000000000" pitchFamily="2" charset="0"/>
            </a:endParaRPr>
          </a:p>
          <a:p>
            <a:pPr algn="ctr" defTabSz="713232">
              <a:defRPr/>
            </a:pPr>
            <a:endParaRPr lang="en-IN" sz="1100">
              <a:solidFill>
                <a:prstClr val="white"/>
              </a:solidFill>
              <a:latin typeface="Poppins" panose="00000500000000000000" pitchFamily="2" charset="0"/>
              <a:cs typeface="Poppins" panose="00000500000000000000" pitchFamily="2" charset="0"/>
            </a:endParaRPr>
          </a:p>
        </p:txBody>
      </p:sp>
      <p:sp>
        <p:nvSpPr>
          <p:cNvPr id="24" name="Rectangle 23">
            <a:extLst>
              <a:ext uri="{FF2B5EF4-FFF2-40B4-BE49-F238E27FC236}">
                <a16:creationId xmlns:a16="http://schemas.microsoft.com/office/drawing/2014/main" id="{709DACA4-C5D9-4618-93BC-6CF3D648DC31}"/>
              </a:ext>
            </a:extLst>
          </p:cNvPr>
          <p:cNvSpPr/>
          <p:nvPr/>
        </p:nvSpPr>
        <p:spPr>
          <a:xfrm>
            <a:off x="7320936" y="2466893"/>
            <a:ext cx="1041400" cy="1157111"/>
          </a:xfrm>
          <a:prstGeom prst="rect">
            <a:avLst/>
          </a:prstGeom>
        </p:spPr>
        <p:style>
          <a:lnRef idx="3">
            <a:schemeClr val="lt1"/>
          </a:lnRef>
          <a:fillRef idx="1">
            <a:schemeClr val="dk1"/>
          </a:fillRef>
          <a:effectRef idx="1">
            <a:schemeClr val="dk1"/>
          </a:effectRef>
          <a:fontRef idx="minor">
            <a:schemeClr val="lt1"/>
          </a:fontRef>
        </p:style>
        <p:txBody>
          <a:bodyPr lIns="71323" tIns="35662" rIns="71323" bIns="35662" rtlCol="0" anchor="ctr"/>
          <a:lstStyle/>
          <a:p>
            <a:pPr algn="ctr" defTabSz="713232">
              <a:defRPr/>
            </a:pPr>
            <a:endParaRPr lang="en-US" sz="1100" b="1">
              <a:solidFill>
                <a:prstClr val="white"/>
              </a:solidFill>
              <a:latin typeface="Poppins" panose="000005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234A0143-D684-4BC2-B2F8-EEE4032C7248}"/>
              </a:ext>
            </a:extLst>
          </p:cNvPr>
          <p:cNvSpPr txBox="1"/>
          <p:nvPr/>
        </p:nvSpPr>
        <p:spPr>
          <a:xfrm>
            <a:off x="7440986" y="2676912"/>
            <a:ext cx="789455" cy="579852"/>
          </a:xfrm>
          <a:prstGeom prst="rect">
            <a:avLst/>
          </a:prstGeom>
          <a:noFill/>
        </p:spPr>
        <p:txBody>
          <a:bodyPr wrap="square" lIns="71323" tIns="35662" rIns="71323" bIns="35662" rtlCol="0">
            <a:spAutoFit/>
          </a:bodyPr>
          <a:lstStyle/>
          <a:p>
            <a:pPr algn="ctr" defTabSz="713232">
              <a:defRPr/>
            </a:pPr>
            <a:r>
              <a:rPr lang="en-IN" sz="1100" b="1">
                <a:solidFill>
                  <a:prstClr val="white"/>
                </a:solidFill>
                <a:latin typeface="Poppins" panose="00000500000000000000" pitchFamily="2" charset="0"/>
                <a:cs typeface="Poppins" panose="00000500000000000000" pitchFamily="2" charset="0"/>
              </a:rPr>
              <a:t>PRESS 4</a:t>
            </a:r>
          </a:p>
          <a:p>
            <a:pPr algn="ctr" defTabSz="713232">
              <a:defRPr/>
            </a:pPr>
            <a:r>
              <a:rPr lang="en-US" sz="1100">
                <a:solidFill>
                  <a:prstClr val="white"/>
                </a:solidFill>
                <a:latin typeface="Poppins" panose="00000500000000000000" pitchFamily="2" charset="0"/>
                <a:cs typeface="Poppins" panose="00000500000000000000" pitchFamily="2" charset="0"/>
              </a:rPr>
              <a:t>To talk to Driver</a:t>
            </a:r>
            <a:endParaRPr lang="en-IN" sz="1100">
              <a:solidFill>
                <a:prstClr val="white"/>
              </a:solidFill>
              <a:latin typeface="Poppins" panose="00000500000000000000" pitchFamily="2" charset="0"/>
              <a:cs typeface="Poppins" panose="00000500000000000000" pitchFamily="2" charset="0"/>
            </a:endParaRPr>
          </a:p>
        </p:txBody>
      </p:sp>
      <p:sp>
        <p:nvSpPr>
          <p:cNvPr id="26" name="Rectangle 25">
            <a:extLst>
              <a:ext uri="{FF2B5EF4-FFF2-40B4-BE49-F238E27FC236}">
                <a16:creationId xmlns:a16="http://schemas.microsoft.com/office/drawing/2014/main" id="{243C7415-E922-40FD-87BB-E0912C5861F3}"/>
              </a:ext>
            </a:extLst>
          </p:cNvPr>
          <p:cNvSpPr/>
          <p:nvPr/>
        </p:nvSpPr>
        <p:spPr>
          <a:xfrm>
            <a:off x="7320936" y="4160953"/>
            <a:ext cx="1041400" cy="1157111"/>
          </a:xfrm>
          <a:prstGeom prst="rect">
            <a:avLst/>
          </a:prstGeom>
        </p:spPr>
        <p:style>
          <a:lnRef idx="3">
            <a:schemeClr val="lt1"/>
          </a:lnRef>
          <a:fillRef idx="1">
            <a:schemeClr val="dk1"/>
          </a:fillRef>
          <a:effectRef idx="1">
            <a:schemeClr val="dk1"/>
          </a:effectRef>
          <a:fontRef idx="minor">
            <a:schemeClr val="lt1"/>
          </a:fontRef>
        </p:style>
        <p:txBody>
          <a:bodyPr lIns="71323" tIns="35662" rIns="71323" bIns="35662" rtlCol="0" anchor="ctr"/>
          <a:lstStyle/>
          <a:p>
            <a:pPr algn="ctr" defTabSz="713232">
              <a:defRPr/>
            </a:pPr>
            <a:endParaRPr lang="en-US" sz="1100" b="1">
              <a:solidFill>
                <a:prstClr val="white"/>
              </a:solidFill>
              <a:latin typeface="Poppins" panose="00000500000000000000" pitchFamily="2" charset="0"/>
              <a:cs typeface="Poppins" panose="00000500000000000000" pitchFamily="2" charset="0"/>
            </a:endParaRPr>
          </a:p>
        </p:txBody>
      </p:sp>
      <p:sp>
        <p:nvSpPr>
          <p:cNvPr id="27" name="TextBox 26">
            <a:extLst>
              <a:ext uri="{FF2B5EF4-FFF2-40B4-BE49-F238E27FC236}">
                <a16:creationId xmlns:a16="http://schemas.microsoft.com/office/drawing/2014/main" id="{B18FACC2-BC59-4476-95E8-C89E0DE8E786}"/>
              </a:ext>
            </a:extLst>
          </p:cNvPr>
          <p:cNvSpPr txBox="1"/>
          <p:nvPr/>
        </p:nvSpPr>
        <p:spPr>
          <a:xfrm>
            <a:off x="7442406" y="4429512"/>
            <a:ext cx="789455" cy="579852"/>
          </a:xfrm>
          <a:prstGeom prst="rect">
            <a:avLst/>
          </a:prstGeom>
          <a:noFill/>
        </p:spPr>
        <p:txBody>
          <a:bodyPr wrap="square" lIns="71323" tIns="35662" rIns="71323" bIns="35662" rtlCol="0">
            <a:spAutoFit/>
          </a:bodyPr>
          <a:lstStyle/>
          <a:p>
            <a:pPr algn="ctr" defTabSz="713232">
              <a:defRPr/>
            </a:pPr>
            <a:r>
              <a:rPr lang="en-US" sz="1100" b="1">
                <a:solidFill>
                  <a:prstClr val="white"/>
                </a:solidFill>
                <a:latin typeface="Poppins" panose="00000500000000000000" pitchFamily="2" charset="0"/>
                <a:cs typeface="Poppins" panose="00000500000000000000" pitchFamily="2" charset="0"/>
              </a:rPr>
              <a:t>Connects you to Driver</a:t>
            </a:r>
            <a:endParaRPr lang="en-IN" sz="1100" b="1">
              <a:solidFill>
                <a:prstClr val="white"/>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6104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565AE-4537-68A5-6DF1-7A037560955A}"/>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177379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8401-4F68-4A12-8FD8-6CA6BC5F425F}"/>
              </a:ext>
            </a:extLst>
          </p:cNvPr>
          <p:cNvSpPr>
            <a:spLocks noGrp="1"/>
          </p:cNvSpPr>
          <p:nvPr>
            <p:ph type="ctrTitle"/>
          </p:nvPr>
        </p:nvSpPr>
        <p:spPr/>
        <p:txBody>
          <a:bodyPr anchor="ctr">
            <a:normAutofit/>
          </a:bodyPr>
          <a:lstStyle/>
          <a:p>
            <a:r>
              <a:rPr lang="en-US" b="1" dirty="0">
                <a:solidFill>
                  <a:schemeClr val="tx2"/>
                </a:solidFill>
                <a:latin typeface="+mj-lt"/>
                <a:cs typeface="Poppins" pitchFamily="2" charset="77"/>
              </a:rPr>
              <a:t>SECTION I</a:t>
            </a:r>
          </a:p>
        </p:txBody>
      </p:sp>
      <p:sp>
        <p:nvSpPr>
          <p:cNvPr id="3" name="Subtitle 2">
            <a:extLst>
              <a:ext uri="{FF2B5EF4-FFF2-40B4-BE49-F238E27FC236}">
                <a16:creationId xmlns:a16="http://schemas.microsoft.com/office/drawing/2014/main" id="{C1B16FBD-313F-4B59-B49D-D2D3D8808DA6}"/>
              </a:ext>
            </a:extLst>
          </p:cNvPr>
          <p:cNvSpPr>
            <a:spLocks noGrp="1"/>
          </p:cNvSpPr>
          <p:nvPr>
            <p:ph type="subTitle" idx="1"/>
          </p:nvPr>
        </p:nvSpPr>
        <p:spPr/>
        <p:txBody>
          <a:bodyPr>
            <a:noAutofit/>
          </a:bodyPr>
          <a:lstStyle/>
          <a:p>
            <a:r>
              <a:rPr lang="en-US" sz="3200" cap="small" dirty="0">
                <a:solidFill>
                  <a:schemeClr val="accent2"/>
                </a:solidFill>
                <a:latin typeface="+mj-lt"/>
                <a:cs typeface="Poppins" pitchFamily="2" charset="77"/>
              </a:rPr>
              <a:t>MOBILE APPLICATION</a:t>
            </a:r>
          </a:p>
        </p:txBody>
      </p:sp>
      <p:pic>
        <p:nvPicPr>
          <p:cNvPr id="4" name="Picture 3">
            <a:extLst>
              <a:ext uri="{FF2B5EF4-FFF2-40B4-BE49-F238E27FC236}">
                <a16:creationId xmlns:a16="http://schemas.microsoft.com/office/drawing/2014/main" id="{4481ACCA-D020-C217-B6B9-453565885B4E}"/>
              </a:ext>
            </a:extLst>
          </p:cNvPr>
          <p:cNvPicPr>
            <a:picLocks noChangeAspect="1"/>
          </p:cNvPicPr>
          <p:nvPr/>
        </p:nvPicPr>
        <p:blipFill>
          <a:blip r:embed="rId2">
            <a:extLst>
              <a:ext uri="{28A0092B-C50C-407E-A947-70E740481C1C}">
                <a14:useLocalDpi xmlns:a14="http://schemas.microsoft.com/office/drawing/2010/main" val="0"/>
              </a:ext>
            </a:extLst>
          </a:blip>
          <a:srcRect l="6897" r="6897"/>
          <a:stretch/>
        </p:blipFill>
        <p:spPr>
          <a:xfrm>
            <a:off x="6892433" y="1296961"/>
            <a:ext cx="3874267" cy="4494150"/>
          </a:xfrm>
          <a:custGeom>
            <a:avLst/>
            <a:gdLst>
              <a:gd name="connsiteX0" fmla="*/ 2956029 w 5912069"/>
              <a:gd name="connsiteY0" fmla="*/ 0 h 6858000"/>
              <a:gd name="connsiteX1" fmla="*/ 2956039 w 5912069"/>
              <a:gd name="connsiteY1" fmla="*/ 0 h 6858000"/>
              <a:gd name="connsiteX2" fmla="*/ 5912069 w 5912069"/>
              <a:gd name="connsiteY2" fmla="*/ 1478016 h 6858000"/>
              <a:gd name="connsiteX3" fmla="*/ 5912069 w 5912069"/>
              <a:gd name="connsiteY3" fmla="*/ 5379982 h 6858000"/>
              <a:gd name="connsiteX4" fmla="*/ 2956034 w 5912069"/>
              <a:gd name="connsiteY4" fmla="*/ 6858000 h 6858000"/>
              <a:gd name="connsiteX5" fmla="*/ 0 w 5912069"/>
              <a:gd name="connsiteY5" fmla="*/ 5379982 h 6858000"/>
              <a:gd name="connsiteX6" fmla="*/ 0 w 5912069"/>
              <a:gd name="connsiteY6" fmla="*/ 14780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2069" h="6858000">
                <a:moveTo>
                  <a:pt x="2956029" y="0"/>
                </a:moveTo>
                <a:lnTo>
                  <a:pt x="2956039" y="0"/>
                </a:lnTo>
                <a:lnTo>
                  <a:pt x="5912069" y="1478016"/>
                </a:lnTo>
                <a:lnTo>
                  <a:pt x="5912069" y="5379982"/>
                </a:lnTo>
                <a:lnTo>
                  <a:pt x="2956034" y="6858000"/>
                </a:lnTo>
                <a:lnTo>
                  <a:pt x="0" y="5379982"/>
                </a:lnTo>
                <a:lnTo>
                  <a:pt x="0" y="1478016"/>
                </a:lnTo>
                <a:close/>
              </a:path>
            </a:pathLst>
          </a:custGeom>
        </p:spPr>
      </p:pic>
    </p:spTree>
    <p:extLst>
      <p:ext uri="{BB962C8B-B14F-4D97-AF65-F5344CB8AC3E}">
        <p14:creationId xmlns:p14="http://schemas.microsoft.com/office/powerpoint/2010/main" val="2939392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9EB0-E8DB-4B9B-BC11-5B06A79ACD5E}"/>
              </a:ext>
            </a:extLst>
          </p:cNvPr>
          <p:cNvSpPr>
            <a:spLocks noGrp="1"/>
          </p:cNvSpPr>
          <p:nvPr>
            <p:ph type="title"/>
          </p:nvPr>
        </p:nvSpPr>
        <p:spPr/>
        <p:txBody>
          <a:bodyPr>
            <a:normAutofit/>
          </a:bodyPr>
          <a:lstStyle/>
          <a:p>
            <a:r>
              <a:rPr lang="en-IN" sz="2800" dirty="0"/>
              <a:t>How</a:t>
            </a:r>
            <a:r>
              <a:rPr lang="en-IN" sz="2800" cap="small" dirty="0"/>
              <a:t> </a:t>
            </a:r>
            <a:r>
              <a:rPr lang="en-IN" sz="2800" dirty="0"/>
              <a:t>To Install Routematic Mobile APP?</a:t>
            </a:r>
            <a:endParaRPr lang="en-US" sz="2800" dirty="0"/>
          </a:p>
        </p:txBody>
      </p:sp>
      <p:sp>
        <p:nvSpPr>
          <p:cNvPr id="3" name="Slide Number Placeholder 2">
            <a:extLst>
              <a:ext uri="{FF2B5EF4-FFF2-40B4-BE49-F238E27FC236}">
                <a16:creationId xmlns:a16="http://schemas.microsoft.com/office/drawing/2014/main" id="{0097AA16-D31C-4000-942C-6F2BC5D2EBEA}"/>
              </a:ext>
            </a:extLst>
          </p:cNvPr>
          <p:cNvSpPr>
            <a:spLocks noGrp="1"/>
          </p:cNvSpPr>
          <p:nvPr>
            <p:ph type="sldNum" sz="quarter" idx="12"/>
          </p:nvPr>
        </p:nvSpPr>
        <p:spPr/>
        <p:txBody>
          <a:bodyPr/>
          <a:lstStyle/>
          <a:p>
            <a:fld id="{3C59DF08-3C9D-4160-B7C1-84E3C774CC64}" type="slidenum">
              <a:rPr lang="en-IN" smtClean="0"/>
              <a:pPr/>
              <a:t>4</a:t>
            </a:fld>
            <a:endParaRPr lang="en-IN"/>
          </a:p>
        </p:txBody>
      </p:sp>
      <p:sp>
        <p:nvSpPr>
          <p:cNvPr id="4" name="Content Placeholder 3">
            <a:extLst>
              <a:ext uri="{FF2B5EF4-FFF2-40B4-BE49-F238E27FC236}">
                <a16:creationId xmlns:a16="http://schemas.microsoft.com/office/drawing/2014/main" id="{22621084-139B-4294-A47C-9B0C20C1D3D3}"/>
              </a:ext>
            </a:extLst>
          </p:cNvPr>
          <p:cNvSpPr>
            <a:spLocks noGrp="1"/>
          </p:cNvSpPr>
          <p:nvPr>
            <p:ph sz="half" idx="1"/>
          </p:nvPr>
        </p:nvSpPr>
        <p:spPr/>
        <p:txBody>
          <a:bodyPr/>
          <a:lstStyle/>
          <a:p>
            <a:pPr marL="0" indent="0">
              <a:buNone/>
            </a:pPr>
            <a:r>
              <a:rPr lang="en-US" dirty="0">
                <a:latin typeface="Poppins" panose="00000500000000000000" pitchFamily="2" charset="0"/>
                <a:cs typeface="Poppins" panose="00000500000000000000" pitchFamily="2" charset="0"/>
              </a:rPr>
              <a:t>Download Routematic app from: </a:t>
            </a:r>
          </a:p>
          <a:p>
            <a:endParaRPr lang="en-US" dirty="0">
              <a:latin typeface="Poppins" panose="00000500000000000000" pitchFamily="2" charset="0"/>
              <a:cs typeface="Poppins" panose="00000500000000000000" pitchFamily="2" charset="0"/>
            </a:endParaRPr>
          </a:p>
          <a:p>
            <a:pPr marL="457200" indent="-457200">
              <a:buFont typeface="+mj-lt"/>
              <a:buAutoNum type="arabicPeriod"/>
            </a:pPr>
            <a:r>
              <a:rPr lang="en-US" dirty="0">
                <a:latin typeface="Poppins" panose="00000500000000000000" pitchFamily="2" charset="0"/>
                <a:cs typeface="Poppins" panose="00000500000000000000" pitchFamily="2" charset="0"/>
              </a:rPr>
              <a:t>Google Play Store </a:t>
            </a:r>
          </a:p>
          <a:p>
            <a:pPr marL="457200" indent="-457200">
              <a:buFont typeface="+mj-lt"/>
              <a:buAutoNum type="arabicPeriod"/>
            </a:pPr>
            <a:endParaRPr lang="en-US" dirty="0">
              <a:latin typeface="Poppins" panose="00000500000000000000" pitchFamily="2" charset="0"/>
              <a:cs typeface="Poppins" panose="00000500000000000000" pitchFamily="2" charset="0"/>
            </a:endParaRPr>
          </a:p>
          <a:p>
            <a:pPr marL="457200" indent="-457200">
              <a:buFont typeface="+mj-lt"/>
              <a:buAutoNum type="arabicPeriod"/>
            </a:pPr>
            <a:endParaRPr lang="en-US" dirty="0">
              <a:latin typeface="Poppins" panose="00000500000000000000" pitchFamily="2" charset="0"/>
              <a:cs typeface="Poppins" panose="00000500000000000000" pitchFamily="2" charset="0"/>
            </a:endParaRPr>
          </a:p>
          <a:p>
            <a:pPr marL="457200" indent="-457200">
              <a:buFont typeface="+mj-lt"/>
              <a:buAutoNum type="arabicPeriod"/>
            </a:pPr>
            <a:endParaRPr lang="en-US" dirty="0">
              <a:latin typeface="Poppins" panose="00000500000000000000" pitchFamily="2" charset="0"/>
              <a:cs typeface="Poppins" panose="00000500000000000000" pitchFamily="2" charset="0"/>
            </a:endParaRPr>
          </a:p>
          <a:p>
            <a:pPr marL="457200" indent="-457200">
              <a:buFont typeface="+mj-lt"/>
              <a:buAutoNum type="arabicPeriod"/>
            </a:pPr>
            <a:endParaRPr lang="en-US" dirty="0">
              <a:latin typeface="Poppins" panose="00000500000000000000" pitchFamily="2" charset="0"/>
              <a:cs typeface="Poppins" panose="00000500000000000000" pitchFamily="2" charset="0"/>
            </a:endParaRPr>
          </a:p>
          <a:p>
            <a:pPr marL="457200" indent="-457200">
              <a:buFont typeface="+mj-lt"/>
              <a:buAutoNum type="arabicPeriod"/>
            </a:pPr>
            <a:endParaRPr lang="en-US" dirty="0">
              <a:latin typeface="Poppins" panose="00000500000000000000" pitchFamily="2" charset="0"/>
              <a:cs typeface="Poppins" panose="00000500000000000000" pitchFamily="2" charset="0"/>
            </a:endParaRPr>
          </a:p>
          <a:p>
            <a:pPr marL="457200" indent="-457200">
              <a:buFont typeface="+mj-lt"/>
              <a:buAutoNum type="arabicPeriod"/>
            </a:pPr>
            <a:r>
              <a:rPr lang="en-US" dirty="0">
                <a:latin typeface="Poppins" panose="00000500000000000000" pitchFamily="2" charset="0"/>
                <a:cs typeface="Poppins" panose="00000500000000000000" pitchFamily="2" charset="0"/>
              </a:rPr>
              <a:t>Apple App Store	</a:t>
            </a:r>
          </a:p>
          <a:p>
            <a:endParaRPr lang="en-US" dirty="0">
              <a:latin typeface="Poppins" panose="00000500000000000000" pitchFamily="2" charset="0"/>
              <a:cs typeface="Poppins" panose="00000500000000000000" pitchFamily="2" charset="0"/>
            </a:endParaRPr>
          </a:p>
        </p:txBody>
      </p:sp>
      <p:pic>
        <p:nvPicPr>
          <p:cNvPr id="5" name="Picture 4" descr="http://www.helmgodfrey.com/file/googleplaystore-png">
            <a:extLst>
              <a:ext uri="{FF2B5EF4-FFF2-40B4-BE49-F238E27FC236}">
                <a16:creationId xmlns:a16="http://schemas.microsoft.com/office/drawing/2014/main" id="{DD3F1505-A015-4747-A805-0CFD879766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3872" y="1904607"/>
            <a:ext cx="1698692" cy="5512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www.helmgodfrey.com/file/app-store-logo-png">
            <a:extLst>
              <a:ext uri="{FF2B5EF4-FFF2-40B4-BE49-F238E27FC236}">
                <a16:creationId xmlns:a16="http://schemas.microsoft.com/office/drawing/2014/main" id="{4F561727-8587-475C-95BE-9BA5E14028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3871" y="4618093"/>
            <a:ext cx="1690755" cy="5842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F958969-0C80-4470-8EB5-F83FCC8A0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765" y="1231155"/>
            <a:ext cx="1898158" cy="1898158"/>
          </a:xfrm>
          <a:prstGeom prst="rect">
            <a:avLst/>
          </a:prstGeom>
        </p:spPr>
      </p:pic>
      <p:pic>
        <p:nvPicPr>
          <p:cNvPr id="8" name="Picture 7">
            <a:extLst>
              <a:ext uri="{FF2B5EF4-FFF2-40B4-BE49-F238E27FC236}">
                <a16:creationId xmlns:a16="http://schemas.microsoft.com/office/drawing/2014/main" id="{0220982F-B3F3-4A76-B668-4F80436E7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9765" y="3961160"/>
            <a:ext cx="1898158" cy="1898158"/>
          </a:xfrm>
          <a:prstGeom prst="rect">
            <a:avLst/>
          </a:prstGeom>
        </p:spPr>
      </p:pic>
    </p:spTree>
    <p:extLst>
      <p:ext uri="{BB962C8B-B14F-4D97-AF65-F5344CB8AC3E}">
        <p14:creationId xmlns:p14="http://schemas.microsoft.com/office/powerpoint/2010/main" val="1764720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36B5D-8609-45B4-90E6-BBEB274633D5}"/>
              </a:ext>
            </a:extLst>
          </p:cNvPr>
          <p:cNvSpPr>
            <a:spLocks noGrp="1"/>
          </p:cNvSpPr>
          <p:nvPr>
            <p:ph type="title"/>
          </p:nvPr>
        </p:nvSpPr>
        <p:spPr/>
        <p:txBody>
          <a:bodyPr/>
          <a:lstStyle/>
          <a:p>
            <a:r>
              <a:rPr lang="en-US" sz="2800"/>
              <a:t>How to Register Via Routematic Mobile Application?</a:t>
            </a:r>
            <a:endParaRPr lang="en-US"/>
          </a:p>
        </p:txBody>
      </p:sp>
      <p:sp>
        <p:nvSpPr>
          <p:cNvPr id="3" name="Slide Number Placeholder 2">
            <a:extLst>
              <a:ext uri="{FF2B5EF4-FFF2-40B4-BE49-F238E27FC236}">
                <a16:creationId xmlns:a16="http://schemas.microsoft.com/office/drawing/2014/main" id="{5A3504C0-02DA-4AE1-A431-9F1121EB8005}"/>
              </a:ext>
            </a:extLst>
          </p:cNvPr>
          <p:cNvSpPr>
            <a:spLocks noGrp="1"/>
          </p:cNvSpPr>
          <p:nvPr>
            <p:ph type="sldNum" sz="quarter" idx="12"/>
          </p:nvPr>
        </p:nvSpPr>
        <p:spPr/>
        <p:txBody>
          <a:bodyPr/>
          <a:lstStyle/>
          <a:p>
            <a:fld id="{3C59DF08-3C9D-4160-B7C1-84E3C774CC64}" type="slidenum">
              <a:rPr lang="en-IN" smtClean="0"/>
              <a:pPr/>
              <a:t>5</a:t>
            </a:fld>
            <a:endParaRPr lang="en-IN"/>
          </a:p>
        </p:txBody>
      </p:sp>
      <p:pic>
        <p:nvPicPr>
          <p:cNvPr id="7" name="Picture 6" descr="A close up of a screen&#10;&#10;Description automatically generated">
            <a:extLst>
              <a:ext uri="{FF2B5EF4-FFF2-40B4-BE49-F238E27FC236}">
                <a16:creationId xmlns:a16="http://schemas.microsoft.com/office/drawing/2014/main" id="{63030DE1-6D5D-4E74-A735-CB70ACF19DCA}"/>
              </a:ext>
            </a:extLst>
          </p:cNvPr>
          <p:cNvPicPr>
            <a:picLocks noChangeAspect="1"/>
          </p:cNvPicPr>
          <p:nvPr/>
        </p:nvPicPr>
        <p:blipFill rotWithShape="1">
          <a:blip r:embed="rId3">
            <a:extLst>
              <a:ext uri="{28A0092B-C50C-407E-A947-70E740481C1C}">
                <a14:useLocalDpi xmlns:a14="http://schemas.microsoft.com/office/drawing/2010/main" val="0"/>
              </a:ext>
            </a:extLst>
          </a:blip>
          <a:srcRect t="4584" b="1190"/>
          <a:stretch/>
        </p:blipFill>
        <p:spPr>
          <a:xfrm>
            <a:off x="533965" y="1129839"/>
            <a:ext cx="1382839" cy="2559186"/>
          </a:xfrm>
          <a:prstGeom prst="rect">
            <a:avLst/>
          </a:prstGeom>
          <a:ln w="19050">
            <a:solidFill>
              <a:schemeClr val="tx1"/>
            </a:solidFill>
          </a:ln>
        </p:spPr>
      </p:pic>
      <p:pic>
        <p:nvPicPr>
          <p:cNvPr id="13" name="Picture 12" descr="A screen shot of a computer&#10;&#10;Description automatically generated">
            <a:extLst>
              <a:ext uri="{FF2B5EF4-FFF2-40B4-BE49-F238E27FC236}">
                <a16:creationId xmlns:a16="http://schemas.microsoft.com/office/drawing/2014/main" id="{6C6679BC-2CF6-4D1E-8CBB-7A4B2AA3CB54}"/>
              </a:ext>
            </a:extLst>
          </p:cNvPr>
          <p:cNvPicPr>
            <a:picLocks noChangeAspect="1"/>
          </p:cNvPicPr>
          <p:nvPr/>
        </p:nvPicPr>
        <p:blipFill rotWithShape="1">
          <a:blip r:embed="rId4">
            <a:extLst>
              <a:ext uri="{28A0092B-C50C-407E-A947-70E740481C1C}">
                <a14:useLocalDpi xmlns:a14="http://schemas.microsoft.com/office/drawing/2010/main" val="0"/>
              </a:ext>
            </a:extLst>
          </a:blip>
          <a:srcRect t="3473" b="5972"/>
          <a:stretch/>
        </p:blipFill>
        <p:spPr>
          <a:xfrm>
            <a:off x="533965" y="3896778"/>
            <a:ext cx="1382838" cy="2554346"/>
          </a:xfrm>
          <a:prstGeom prst="rect">
            <a:avLst/>
          </a:prstGeom>
          <a:ln w="19050">
            <a:solidFill>
              <a:schemeClr val="tx1"/>
            </a:solidFill>
          </a:ln>
        </p:spPr>
      </p:pic>
      <p:pic>
        <p:nvPicPr>
          <p:cNvPr id="15" name="Picture 14" descr="A close up of a screen&#10;&#10;Description automatically generated">
            <a:extLst>
              <a:ext uri="{FF2B5EF4-FFF2-40B4-BE49-F238E27FC236}">
                <a16:creationId xmlns:a16="http://schemas.microsoft.com/office/drawing/2014/main" id="{05B6F661-816E-4299-9E44-82A4441B81C7}"/>
              </a:ext>
            </a:extLst>
          </p:cNvPr>
          <p:cNvPicPr>
            <a:picLocks noChangeAspect="1"/>
          </p:cNvPicPr>
          <p:nvPr/>
        </p:nvPicPr>
        <p:blipFill rotWithShape="1">
          <a:blip r:embed="rId5">
            <a:extLst>
              <a:ext uri="{28A0092B-C50C-407E-A947-70E740481C1C}">
                <a14:useLocalDpi xmlns:a14="http://schemas.microsoft.com/office/drawing/2010/main" val="0"/>
              </a:ext>
            </a:extLst>
          </a:blip>
          <a:srcRect t="3750" b="5555"/>
          <a:stretch/>
        </p:blipFill>
        <p:spPr>
          <a:xfrm>
            <a:off x="2349947" y="3803456"/>
            <a:ext cx="1382839" cy="2647668"/>
          </a:xfrm>
          <a:prstGeom prst="rect">
            <a:avLst/>
          </a:prstGeom>
          <a:ln w="19050">
            <a:solidFill>
              <a:schemeClr val="tx1"/>
            </a:solidFill>
          </a:ln>
        </p:spPr>
      </p:pic>
      <p:pic>
        <p:nvPicPr>
          <p:cNvPr id="17" name="Picture 16" descr="Graphical user interface&#10;&#10;Description automatically generated">
            <a:extLst>
              <a:ext uri="{FF2B5EF4-FFF2-40B4-BE49-F238E27FC236}">
                <a16:creationId xmlns:a16="http://schemas.microsoft.com/office/drawing/2014/main" id="{B6350A54-9764-4050-84CA-458C41057AA3}"/>
              </a:ext>
            </a:extLst>
          </p:cNvPr>
          <p:cNvPicPr>
            <a:picLocks noChangeAspect="1"/>
          </p:cNvPicPr>
          <p:nvPr/>
        </p:nvPicPr>
        <p:blipFill rotWithShape="1">
          <a:blip r:embed="rId6">
            <a:extLst>
              <a:ext uri="{28A0092B-C50C-407E-A947-70E740481C1C}">
                <a14:useLocalDpi xmlns:a14="http://schemas.microsoft.com/office/drawing/2010/main" val="0"/>
              </a:ext>
            </a:extLst>
          </a:blip>
          <a:srcRect t="3180" b="5709"/>
          <a:stretch/>
        </p:blipFill>
        <p:spPr>
          <a:xfrm>
            <a:off x="4165930" y="3790210"/>
            <a:ext cx="1382837" cy="2634965"/>
          </a:xfrm>
          <a:prstGeom prst="rect">
            <a:avLst/>
          </a:prstGeom>
          <a:ln w="19050">
            <a:solidFill>
              <a:schemeClr val="tx1"/>
            </a:solidFill>
          </a:ln>
        </p:spPr>
      </p:pic>
      <p:sp>
        <p:nvSpPr>
          <p:cNvPr id="18" name="Content Placeholder 2">
            <a:extLst>
              <a:ext uri="{FF2B5EF4-FFF2-40B4-BE49-F238E27FC236}">
                <a16:creationId xmlns:a16="http://schemas.microsoft.com/office/drawing/2014/main" id="{FEC1E329-8222-45FC-9B53-0C8A6D296EBF}"/>
              </a:ext>
            </a:extLst>
          </p:cNvPr>
          <p:cNvSpPr>
            <a:spLocks noGrp="1"/>
          </p:cNvSpPr>
          <p:nvPr>
            <p:ph idx="1"/>
          </p:nvPr>
        </p:nvSpPr>
        <p:spPr>
          <a:xfrm>
            <a:off x="5727557" y="1269821"/>
            <a:ext cx="6069207" cy="4191000"/>
          </a:xfrm>
        </p:spPr>
        <p:txBody>
          <a:bodyPr>
            <a:noAutofit/>
          </a:bodyPr>
          <a:lstStyle/>
          <a:p>
            <a:pPr marL="0" indent="0">
              <a:spcBef>
                <a:spcPct val="0"/>
              </a:spcBef>
              <a:buNone/>
            </a:pPr>
            <a:r>
              <a:rPr lang="en-US" altLang="en-US" sz="1600" dirty="0"/>
              <a:t>How do I Register:</a:t>
            </a:r>
          </a:p>
          <a:p>
            <a:pPr>
              <a:spcBef>
                <a:spcPct val="0"/>
              </a:spcBef>
            </a:pPr>
            <a:endParaRPr lang="en-US" altLang="en-US" sz="1600" dirty="0"/>
          </a:p>
          <a:p>
            <a:pPr marL="360000" indent="-360000">
              <a:lnSpc>
                <a:spcPct val="150000"/>
              </a:lnSpc>
              <a:spcBef>
                <a:spcPct val="0"/>
              </a:spcBef>
              <a:buClrTx/>
              <a:buFont typeface="+mj-lt"/>
              <a:buAutoNum type="arabicPeriod"/>
            </a:pPr>
            <a:r>
              <a:rPr lang="en-US" altLang="en-US" sz="1600" dirty="0"/>
              <a:t>Open the App and enter your official Email ID</a:t>
            </a:r>
          </a:p>
          <a:p>
            <a:pPr marL="360000" indent="-360000">
              <a:lnSpc>
                <a:spcPct val="150000"/>
              </a:lnSpc>
              <a:spcBef>
                <a:spcPct val="0"/>
              </a:spcBef>
              <a:buClrTx/>
              <a:buFont typeface="+mj-lt"/>
              <a:buAutoNum type="arabicPeriod"/>
            </a:pPr>
            <a:r>
              <a:rPr lang="en-US" altLang="en-US" sz="1600" dirty="0"/>
              <a:t>Sign-in on your official account and you will be directed to your OKTA/SSO Login page</a:t>
            </a:r>
          </a:p>
          <a:p>
            <a:pPr marL="360000" indent="-360000">
              <a:lnSpc>
                <a:spcPct val="150000"/>
              </a:lnSpc>
              <a:spcBef>
                <a:spcPct val="0"/>
              </a:spcBef>
              <a:buClrTx/>
              <a:buFont typeface="+mj-lt"/>
              <a:buAutoNum type="arabicPeriod"/>
            </a:pPr>
            <a:r>
              <a:rPr lang="en-US" altLang="en-US" sz="1600" dirty="0"/>
              <a:t>OTP will be received on your official Email ID and on your registered mobile no.</a:t>
            </a:r>
          </a:p>
          <a:p>
            <a:pPr marL="360000" indent="-360000">
              <a:lnSpc>
                <a:spcPct val="150000"/>
              </a:lnSpc>
              <a:spcBef>
                <a:spcPct val="0"/>
              </a:spcBef>
              <a:buClrTx/>
              <a:buFont typeface="+mj-lt"/>
              <a:buAutoNum type="arabicPeriod"/>
            </a:pPr>
            <a:r>
              <a:rPr lang="en-US" altLang="en-US" sz="1600" dirty="0"/>
              <a:t>Enter OTP &amp; check off the Terms and Condition and click on “Verify OTP”</a:t>
            </a:r>
          </a:p>
          <a:p>
            <a:pPr marL="360000" indent="-360000">
              <a:lnSpc>
                <a:spcPct val="150000"/>
              </a:lnSpc>
              <a:spcBef>
                <a:spcPct val="0"/>
              </a:spcBef>
              <a:buClrTx/>
              <a:buFont typeface="+mj-lt"/>
              <a:buAutoNum type="arabicPeriod"/>
            </a:pPr>
            <a:r>
              <a:rPr lang="en-US" altLang="en-US" sz="1600" dirty="0"/>
              <a:t>Set a 4-digit T-Pin </a:t>
            </a:r>
            <a:r>
              <a:rPr lang="en-IN" altLang="en-US" sz="1600" dirty="0"/>
              <a:t>(</a:t>
            </a:r>
            <a:r>
              <a:rPr lang="en-US" altLang="en-US" sz="1600" dirty="0"/>
              <a:t>T-Pin is a 4-digit pin of your choice to mark your safe drop / Interact with IVR) and click on “Next”</a:t>
            </a:r>
          </a:p>
          <a:p>
            <a:pPr marL="360000" indent="-360000">
              <a:lnSpc>
                <a:spcPct val="150000"/>
              </a:lnSpc>
              <a:spcBef>
                <a:spcPct val="0"/>
              </a:spcBef>
              <a:buClrTx/>
              <a:buFont typeface="+mj-lt"/>
              <a:buAutoNum type="arabicPeriod"/>
            </a:pPr>
            <a:r>
              <a:rPr lang="en-IN" altLang="en-US" sz="1600" dirty="0"/>
              <a:t>Update details of your profile, click on next to complete the registration process.</a:t>
            </a:r>
          </a:p>
          <a:p>
            <a:pPr marL="0" indent="0">
              <a:spcBef>
                <a:spcPct val="0"/>
              </a:spcBef>
              <a:buClrTx/>
              <a:buNone/>
            </a:pPr>
            <a:endParaRPr lang="en-IN" altLang="en-US" sz="1400" dirty="0"/>
          </a:p>
          <a:p>
            <a:pPr marL="0" indent="0">
              <a:spcBef>
                <a:spcPct val="0"/>
              </a:spcBef>
              <a:buNone/>
            </a:pPr>
            <a:r>
              <a:rPr lang="en-US" altLang="en-US" sz="1400" dirty="0">
                <a:solidFill>
                  <a:schemeClr val="accent2"/>
                </a:solidFill>
              </a:rPr>
              <a:t>Note: You need to register only one time either through Routematic Web Portal or your Mobile App</a:t>
            </a:r>
          </a:p>
          <a:p>
            <a:endParaRPr lang="en-US" sz="1200" dirty="0"/>
          </a:p>
        </p:txBody>
      </p:sp>
      <p:pic>
        <p:nvPicPr>
          <p:cNvPr id="6" name="Picture 5" descr="A screenshot of a login screen&#10;&#10;Description automatically generated">
            <a:extLst>
              <a:ext uri="{FF2B5EF4-FFF2-40B4-BE49-F238E27FC236}">
                <a16:creationId xmlns:a16="http://schemas.microsoft.com/office/drawing/2014/main" id="{FC183B4D-5DA5-2EC6-2D0C-A0D91D9614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9947" y="1129839"/>
            <a:ext cx="1382838" cy="2559186"/>
          </a:xfrm>
          <a:prstGeom prst="rect">
            <a:avLst/>
          </a:prstGeom>
          <a:ln>
            <a:solidFill>
              <a:schemeClr val="tx1"/>
            </a:solidFill>
          </a:ln>
        </p:spPr>
      </p:pic>
      <p:pic>
        <p:nvPicPr>
          <p:cNvPr id="10" name="Picture 9" descr="A screenshot of a login form&#10;&#10;Description automatically generated">
            <a:extLst>
              <a:ext uri="{FF2B5EF4-FFF2-40B4-BE49-F238E27FC236}">
                <a16:creationId xmlns:a16="http://schemas.microsoft.com/office/drawing/2014/main" id="{38071CB3-38AC-52EF-4989-222595B419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5929" y="1129839"/>
            <a:ext cx="1382838" cy="2559186"/>
          </a:xfrm>
          <a:prstGeom prst="rect">
            <a:avLst/>
          </a:prstGeom>
          <a:ln>
            <a:solidFill>
              <a:schemeClr val="tx1"/>
            </a:solidFill>
          </a:ln>
        </p:spPr>
      </p:pic>
    </p:spTree>
    <p:extLst>
      <p:ext uri="{BB962C8B-B14F-4D97-AF65-F5344CB8AC3E}">
        <p14:creationId xmlns:p14="http://schemas.microsoft.com/office/powerpoint/2010/main" val="250540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5713-F49D-4A77-B050-4E49E88B7F48}"/>
              </a:ext>
            </a:extLst>
          </p:cNvPr>
          <p:cNvSpPr>
            <a:spLocks noGrp="1"/>
          </p:cNvSpPr>
          <p:nvPr>
            <p:ph type="title"/>
          </p:nvPr>
        </p:nvSpPr>
        <p:spPr/>
        <p:txBody>
          <a:bodyPr>
            <a:normAutofit/>
          </a:bodyPr>
          <a:lstStyle/>
          <a:p>
            <a:r>
              <a:rPr lang="en-US" sz="2800" dirty="0"/>
              <a:t>How To Use Routematic Employee App?</a:t>
            </a:r>
          </a:p>
        </p:txBody>
      </p:sp>
      <p:sp>
        <p:nvSpPr>
          <p:cNvPr id="3" name="Slide Number Placeholder 2">
            <a:extLst>
              <a:ext uri="{FF2B5EF4-FFF2-40B4-BE49-F238E27FC236}">
                <a16:creationId xmlns:a16="http://schemas.microsoft.com/office/drawing/2014/main" id="{F64B863D-D3E0-405E-8F48-65551358963F}"/>
              </a:ext>
            </a:extLst>
          </p:cNvPr>
          <p:cNvSpPr>
            <a:spLocks noGrp="1"/>
          </p:cNvSpPr>
          <p:nvPr>
            <p:ph type="sldNum" sz="quarter" idx="12"/>
          </p:nvPr>
        </p:nvSpPr>
        <p:spPr/>
        <p:txBody>
          <a:bodyPr/>
          <a:lstStyle/>
          <a:p>
            <a:fld id="{3C59DF08-3C9D-4160-B7C1-84E3C774CC64}" type="slidenum">
              <a:rPr lang="en-IN" smtClean="0"/>
              <a:pPr/>
              <a:t>6</a:t>
            </a:fld>
            <a:endParaRPr lang="en-IN"/>
          </a:p>
        </p:txBody>
      </p:sp>
      <p:sp>
        <p:nvSpPr>
          <p:cNvPr id="4" name="TextBox 3">
            <a:extLst>
              <a:ext uri="{FF2B5EF4-FFF2-40B4-BE49-F238E27FC236}">
                <a16:creationId xmlns:a16="http://schemas.microsoft.com/office/drawing/2014/main" id="{4958F22D-566F-DBD2-EAF6-6836B17A8737}"/>
              </a:ext>
            </a:extLst>
          </p:cNvPr>
          <p:cNvSpPr txBox="1"/>
          <p:nvPr/>
        </p:nvSpPr>
        <p:spPr>
          <a:xfrm>
            <a:off x="1333861" y="1459856"/>
            <a:ext cx="2980779" cy="430887"/>
          </a:xfrm>
          <a:prstGeom prst="rect">
            <a:avLst/>
          </a:prstGeom>
          <a:solidFill>
            <a:schemeClr val="accent5">
              <a:lumMod val="20000"/>
              <a:lumOff val="80000"/>
            </a:schemeClr>
          </a:solidFill>
          <a:ln>
            <a:solidFill>
              <a:srgbClr val="0070C0"/>
            </a:solidFill>
          </a:ln>
        </p:spPr>
        <p:txBody>
          <a:bodyPr wrap="square">
            <a:spAutoFit/>
          </a:bodyPr>
          <a:lstStyle/>
          <a:p>
            <a:r>
              <a:rPr lang="en-US" sz="1050" dirty="0">
                <a:latin typeface="Poppins" pitchFamily="2" charset="77"/>
                <a:cs typeface="Poppins" pitchFamily="2" charset="77"/>
              </a:rPr>
              <a:t>“My Profile” option will enable user to view as well as make changes to their profile</a:t>
            </a:r>
          </a:p>
        </p:txBody>
      </p:sp>
      <p:sp>
        <p:nvSpPr>
          <p:cNvPr id="13" name="TextBox 12">
            <a:extLst>
              <a:ext uri="{FF2B5EF4-FFF2-40B4-BE49-F238E27FC236}">
                <a16:creationId xmlns:a16="http://schemas.microsoft.com/office/drawing/2014/main" id="{0D5118E7-8EA8-F774-B06F-E48ECE3B801E}"/>
              </a:ext>
            </a:extLst>
          </p:cNvPr>
          <p:cNvSpPr txBox="1"/>
          <p:nvPr/>
        </p:nvSpPr>
        <p:spPr>
          <a:xfrm>
            <a:off x="1332365" y="2300096"/>
            <a:ext cx="2980779" cy="430887"/>
          </a:xfrm>
          <a:prstGeom prst="rect">
            <a:avLst/>
          </a:prstGeom>
          <a:solidFill>
            <a:schemeClr val="accent6">
              <a:lumMod val="20000"/>
              <a:lumOff val="80000"/>
            </a:schemeClr>
          </a:solidFill>
          <a:ln>
            <a:solidFill>
              <a:srgbClr val="00B050"/>
            </a:solidFill>
          </a:ln>
        </p:spPr>
        <p:txBody>
          <a:bodyPr wrap="square">
            <a:spAutoFit/>
          </a:bodyPr>
          <a:lstStyle/>
          <a:p>
            <a:r>
              <a:rPr lang="en-US" sz="1050" dirty="0">
                <a:latin typeface="Poppins" pitchFamily="2" charset="77"/>
                <a:cs typeface="Poppins" pitchFamily="2" charset="77"/>
              </a:rPr>
              <a:t>“My Stats” show data pertaining to Shift and Adhoc</a:t>
            </a:r>
          </a:p>
        </p:txBody>
      </p:sp>
      <p:sp>
        <p:nvSpPr>
          <p:cNvPr id="31" name="TextBox 30">
            <a:extLst>
              <a:ext uri="{FF2B5EF4-FFF2-40B4-BE49-F238E27FC236}">
                <a16:creationId xmlns:a16="http://schemas.microsoft.com/office/drawing/2014/main" id="{75FC18BB-9C31-B874-C96A-FB2C02B6F114}"/>
              </a:ext>
            </a:extLst>
          </p:cNvPr>
          <p:cNvSpPr txBox="1"/>
          <p:nvPr/>
        </p:nvSpPr>
        <p:spPr>
          <a:xfrm>
            <a:off x="7194877" y="2254206"/>
            <a:ext cx="3247971" cy="738664"/>
          </a:xfrm>
          <a:prstGeom prst="rect">
            <a:avLst/>
          </a:prstGeom>
          <a:solidFill>
            <a:schemeClr val="accent6">
              <a:lumMod val="20000"/>
              <a:lumOff val="80000"/>
            </a:schemeClr>
          </a:solidFill>
          <a:ln>
            <a:solidFill>
              <a:srgbClr val="00B050"/>
            </a:solidFill>
          </a:ln>
        </p:spPr>
        <p:txBody>
          <a:bodyPr wrap="square">
            <a:spAutoFit/>
          </a:bodyPr>
          <a:lstStyle/>
          <a:p>
            <a:r>
              <a:rPr lang="en-US" sz="1050" dirty="0">
                <a:solidFill>
                  <a:schemeClr val="tx1"/>
                </a:solidFill>
                <a:latin typeface="Poppins" pitchFamily="2" charset="77"/>
                <a:cs typeface="Poppins" pitchFamily="2" charset="77"/>
              </a:rPr>
              <a:t>Announcements feature on the app home screen will allow your Transport Team to keep you updated about upcoming transport related events, etc.</a:t>
            </a:r>
          </a:p>
        </p:txBody>
      </p:sp>
      <p:sp>
        <p:nvSpPr>
          <p:cNvPr id="35" name="TextBox 34">
            <a:extLst>
              <a:ext uri="{FF2B5EF4-FFF2-40B4-BE49-F238E27FC236}">
                <a16:creationId xmlns:a16="http://schemas.microsoft.com/office/drawing/2014/main" id="{AE88384E-CDBA-1A83-10DE-A5AA8E401848}"/>
              </a:ext>
            </a:extLst>
          </p:cNvPr>
          <p:cNvSpPr txBox="1"/>
          <p:nvPr/>
        </p:nvSpPr>
        <p:spPr>
          <a:xfrm>
            <a:off x="1283199" y="4007946"/>
            <a:ext cx="2980779" cy="261610"/>
          </a:xfrm>
          <a:prstGeom prst="rect">
            <a:avLst/>
          </a:prstGeom>
          <a:solidFill>
            <a:schemeClr val="accent6">
              <a:lumMod val="20000"/>
              <a:lumOff val="80000"/>
            </a:schemeClr>
          </a:solidFill>
          <a:ln>
            <a:solidFill>
              <a:srgbClr val="00B050"/>
            </a:solidFill>
          </a:ln>
        </p:spPr>
        <p:txBody>
          <a:bodyPr wrap="square">
            <a:spAutoFit/>
          </a:bodyPr>
          <a:lstStyle/>
          <a:p>
            <a:r>
              <a:rPr lang="en-US" sz="1050" dirty="0">
                <a:solidFill>
                  <a:schemeClr val="tx1"/>
                </a:solidFill>
                <a:latin typeface="Poppins" pitchFamily="2" charset="77"/>
                <a:cs typeface="Poppins" pitchFamily="2" charset="77"/>
              </a:rPr>
              <a:t>View your upcoming trips</a:t>
            </a:r>
          </a:p>
        </p:txBody>
      </p:sp>
      <p:sp>
        <p:nvSpPr>
          <p:cNvPr id="38" name="TextBox 37">
            <a:extLst>
              <a:ext uri="{FF2B5EF4-FFF2-40B4-BE49-F238E27FC236}">
                <a16:creationId xmlns:a16="http://schemas.microsoft.com/office/drawing/2014/main" id="{3618C665-4522-0359-5A37-3C2A10599BF6}"/>
              </a:ext>
            </a:extLst>
          </p:cNvPr>
          <p:cNvSpPr txBox="1"/>
          <p:nvPr/>
        </p:nvSpPr>
        <p:spPr>
          <a:xfrm>
            <a:off x="1280116" y="4520904"/>
            <a:ext cx="2980779" cy="415498"/>
          </a:xfrm>
          <a:prstGeom prst="rect">
            <a:avLst/>
          </a:prstGeom>
          <a:solidFill>
            <a:schemeClr val="accent5">
              <a:lumMod val="20000"/>
              <a:lumOff val="80000"/>
            </a:schemeClr>
          </a:solidFill>
          <a:ln>
            <a:solidFill>
              <a:srgbClr val="0070C0"/>
            </a:solidFill>
          </a:ln>
        </p:spPr>
        <p:txBody>
          <a:bodyPr wrap="square">
            <a:spAutoFit/>
          </a:bodyPr>
          <a:lstStyle/>
          <a:p>
            <a:r>
              <a:rPr lang="en-US" sz="1050" dirty="0">
                <a:solidFill>
                  <a:schemeClr val="tx1"/>
                </a:solidFill>
                <a:latin typeface="Poppins" pitchFamily="2" charset="77"/>
                <a:cs typeface="Poppins" pitchFamily="2" charset="77"/>
              </a:rPr>
              <a:t>Select and save your Roster directly from the app</a:t>
            </a:r>
          </a:p>
        </p:txBody>
      </p:sp>
      <p:sp>
        <p:nvSpPr>
          <p:cNvPr id="40" name="TextBox 39">
            <a:extLst>
              <a:ext uri="{FF2B5EF4-FFF2-40B4-BE49-F238E27FC236}">
                <a16:creationId xmlns:a16="http://schemas.microsoft.com/office/drawing/2014/main" id="{693A1484-8DE4-E1FB-DBA8-3DC035D245A7}"/>
              </a:ext>
            </a:extLst>
          </p:cNvPr>
          <p:cNvSpPr txBox="1"/>
          <p:nvPr/>
        </p:nvSpPr>
        <p:spPr>
          <a:xfrm>
            <a:off x="1283199" y="5275089"/>
            <a:ext cx="2980779" cy="415498"/>
          </a:xfrm>
          <a:prstGeom prst="rect">
            <a:avLst/>
          </a:prstGeom>
          <a:solidFill>
            <a:schemeClr val="accent6">
              <a:lumMod val="20000"/>
              <a:lumOff val="80000"/>
            </a:schemeClr>
          </a:solidFill>
          <a:ln>
            <a:solidFill>
              <a:srgbClr val="00B050"/>
            </a:solidFill>
          </a:ln>
        </p:spPr>
        <p:txBody>
          <a:bodyPr wrap="square">
            <a:spAutoFit/>
          </a:bodyPr>
          <a:lstStyle/>
          <a:p>
            <a:r>
              <a:rPr lang="en-US" sz="1050" dirty="0">
                <a:solidFill>
                  <a:schemeClr val="tx1"/>
                </a:solidFill>
                <a:latin typeface="Poppins" pitchFamily="2" charset="77"/>
                <a:cs typeface="Poppins" pitchFamily="2" charset="77"/>
              </a:rPr>
              <a:t>Tap to place Ad-hoc cab requests from the app</a:t>
            </a:r>
          </a:p>
        </p:txBody>
      </p:sp>
      <p:sp>
        <p:nvSpPr>
          <p:cNvPr id="46" name="TextBox 45">
            <a:extLst>
              <a:ext uri="{FF2B5EF4-FFF2-40B4-BE49-F238E27FC236}">
                <a16:creationId xmlns:a16="http://schemas.microsoft.com/office/drawing/2014/main" id="{A1ED5366-F0E3-1347-1150-A5ECE1E15BF9}"/>
              </a:ext>
            </a:extLst>
          </p:cNvPr>
          <p:cNvSpPr txBox="1"/>
          <p:nvPr/>
        </p:nvSpPr>
        <p:spPr>
          <a:xfrm>
            <a:off x="7169732" y="3317026"/>
            <a:ext cx="3255172" cy="430887"/>
          </a:xfrm>
          <a:prstGeom prst="rect">
            <a:avLst/>
          </a:prstGeom>
          <a:solidFill>
            <a:schemeClr val="accent5">
              <a:lumMod val="20000"/>
              <a:lumOff val="80000"/>
            </a:schemeClr>
          </a:solidFill>
          <a:ln>
            <a:solidFill>
              <a:srgbClr val="0070C0"/>
            </a:solidFill>
          </a:ln>
        </p:spPr>
        <p:txBody>
          <a:bodyPr wrap="square">
            <a:spAutoFit/>
          </a:bodyPr>
          <a:lstStyle/>
          <a:p>
            <a:r>
              <a:rPr lang="en-US" sz="1050" dirty="0">
                <a:solidFill>
                  <a:schemeClr val="tx1"/>
                </a:solidFill>
                <a:latin typeface="Poppins" pitchFamily="2" charset="77"/>
                <a:cs typeface="Poppins" pitchFamily="2" charset="77"/>
              </a:rPr>
              <a:t>Reach out to your Transport Admin directly from your mobile app by tapping this option</a:t>
            </a:r>
          </a:p>
        </p:txBody>
      </p:sp>
      <p:sp>
        <p:nvSpPr>
          <p:cNvPr id="47" name="TextBox 46">
            <a:extLst>
              <a:ext uri="{FF2B5EF4-FFF2-40B4-BE49-F238E27FC236}">
                <a16:creationId xmlns:a16="http://schemas.microsoft.com/office/drawing/2014/main" id="{9A5CB04C-623C-2AA4-1FC1-2A18CDF5F49D}"/>
              </a:ext>
            </a:extLst>
          </p:cNvPr>
          <p:cNvSpPr txBox="1"/>
          <p:nvPr/>
        </p:nvSpPr>
        <p:spPr>
          <a:xfrm>
            <a:off x="1308716" y="3087307"/>
            <a:ext cx="2980779" cy="577081"/>
          </a:xfrm>
          <a:prstGeom prst="rect">
            <a:avLst/>
          </a:prstGeom>
          <a:solidFill>
            <a:schemeClr val="accent5">
              <a:lumMod val="20000"/>
              <a:lumOff val="80000"/>
            </a:schemeClr>
          </a:solidFill>
          <a:ln w="12700">
            <a:solidFill>
              <a:srgbClr val="0070C0"/>
            </a:solidFill>
          </a:ln>
        </p:spPr>
        <p:txBody>
          <a:bodyPr wrap="square">
            <a:spAutoFit/>
          </a:bodyPr>
          <a:lstStyle/>
          <a:p>
            <a:r>
              <a:rPr lang="en-US" sz="1050" dirty="0">
                <a:solidFill>
                  <a:schemeClr val="tx1"/>
                </a:solidFill>
                <a:latin typeface="Poppins" pitchFamily="2" charset="77"/>
                <a:cs typeface="Poppins" pitchFamily="2" charset="77"/>
              </a:rPr>
              <a:t>Useful tips and tricks that you should know regarding the app usage, transport policies and best practices </a:t>
            </a:r>
          </a:p>
        </p:txBody>
      </p:sp>
      <p:pic>
        <p:nvPicPr>
          <p:cNvPr id="52" name="Picture 51" descr="Icon&#10;&#10;Description automatically generated">
            <a:extLst>
              <a:ext uri="{FF2B5EF4-FFF2-40B4-BE49-F238E27FC236}">
                <a16:creationId xmlns:a16="http://schemas.microsoft.com/office/drawing/2014/main" id="{70105629-8937-6718-0A55-35392095B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13" y="3124539"/>
            <a:ext cx="471600" cy="471599"/>
          </a:xfrm>
          <a:prstGeom prst="rect">
            <a:avLst/>
          </a:prstGeom>
        </p:spPr>
      </p:pic>
      <p:sp>
        <p:nvSpPr>
          <p:cNvPr id="57" name="TextBox 56">
            <a:extLst>
              <a:ext uri="{FF2B5EF4-FFF2-40B4-BE49-F238E27FC236}">
                <a16:creationId xmlns:a16="http://schemas.microsoft.com/office/drawing/2014/main" id="{30C47BF1-E8C3-1864-F6E1-E869D890F1F8}"/>
              </a:ext>
            </a:extLst>
          </p:cNvPr>
          <p:cNvSpPr txBox="1"/>
          <p:nvPr/>
        </p:nvSpPr>
        <p:spPr>
          <a:xfrm>
            <a:off x="7197350" y="1440806"/>
            <a:ext cx="3255200" cy="577081"/>
          </a:xfrm>
          <a:prstGeom prst="rect">
            <a:avLst/>
          </a:prstGeom>
          <a:solidFill>
            <a:schemeClr val="accent6">
              <a:lumMod val="20000"/>
              <a:lumOff val="80000"/>
            </a:schemeClr>
          </a:solidFill>
          <a:ln>
            <a:solidFill>
              <a:srgbClr val="0070C0"/>
            </a:solidFill>
          </a:ln>
        </p:spPr>
        <p:txBody>
          <a:bodyPr wrap="square">
            <a:spAutoFit/>
          </a:bodyPr>
          <a:lstStyle/>
          <a:p>
            <a:r>
              <a:rPr lang="en-US" sz="1050" dirty="0">
                <a:solidFill>
                  <a:schemeClr val="tx1"/>
                </a:solidFill>
                <a:latin typeface="Poppins" pitchFamily="2" charset="77"/>
                <a:cs typeface="Poppins" pitchFamily="2" charset="77"/>
              </a:rPr>
              <a:t>“Notification </a:t>
            </a:r>
            <a:r>
              <a:rPr lang="en-US" sz="1050" dirty="0">
                <a:latin typeface="Poppins" pitchFamily="2" charset="77"/>
                <a:cs typeface="Poppins" pitchFamily="2" charset="77"/>
              </a:rPr>
              <a:t>I</a:t>
            </a:r>
            <a:r>
              <a:rPr lang="en-US" sz="1050" dirty="0">
                <a:solidFill>
                  <a:schemeClr val="tx1"/>
                </a:solidFill>
                <a:latin typeface="Poppins" pitchFamily="2" charset="77"/>
                <a:cs typeface="Poppins" pitchFamily="2" charset="77"/>
              </a:rPr>
              <a:t>con” will keep you updated on all alerts like Cab allocation, Travel alerts, Bus Pass, Seat allocations, etc.</a:t>
            </a:r>
          </a:p>
        </p:txBody>
      </p:sp>
      <p:pic>
        <p:nvPicPr>
          <p:cNvPr id="7" name="Picture 6" descr="A blue headphones with a microphone&#10;&#10;Description automatically generated">
            <a:extLst>
              <a:ext uri="{FF2B5EF4-FFF2-40B4-BE49-F238E27FC236}">
                <a16:creationId xmlns:a16="http://schemas.microsoft.com/office/drawing/2014/main" id="{9B3C1994-EA4C-EDE6-6193-6837E94C0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961" y="3301301"/>
            <a:ext cx="471600" cy="471600"/>
          </a:xfrm>
          <a:prstGeom prst="rect">
            <a:avLst/>
          </a:prstGeom>
        </p:spPr>
      </p:pic>
      <p:pic>
        <p:nvPicPr>
          <p:cNvPr id="14" name="Picture 13" descr="A blue and white icon with a speaker&#10;&#10;Description automatically generated">
            <a:extLst>
              <a:ext uri="{FF2B5EF4-FFF2-40B4-BE49-F238E27FC236}">
                <a16:creationId xmlns:a16="http://schemas.microsoft.com/office/drawing/2014/main" id="{5398580A-5371-C873-B81B-D3A12AC97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733" y="2383983"/>
            <a:ext cx="471600" cy="471600"/>
          </a:xfrm>
          <a:prstGeom prst="rect">
            <a:avLst/>
          </a:prstGeom>
        </p:spPr>
      </p:pic>
      <p:pic>
        <p:nvPicPr>
          <p:cNvPr id="21" name="Picture 20" descr="A blue and white icon&#10;&#10;Description automatically generated">
            <a:extLst>
              <a:ext uri="{FF2B5EF4-FFF2-40B4-BE49-F238E27FC236}">
                <a16:creationId xmlns:a16="http://schemas.microsoft.com/office/drawing/2014/main" id="{8E2CFA8E-3F63-5AC3-2C34-8C03612E8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413" y="1432327"/>
            <a:ext cx="471600" cy="471600"/>
          </a:xfrm>
          <a:prstGeom prst="rect">
            <a:avLst/>
          </a:prstGeom>
        </p:spPr>
      </p:pic>
      <p:pic>
        <p:nvPicPr>
          <p:cNvPr id="23" name="Picture 22" descr="A blue and white logo&#10;&#10;Description automatically generated">
            <a:extLst>
              <a:ext uri="{FF2B5EF4-FFF2-40B4-BE49-F238E27FC236}">
                <a16:creationId xmlns:a16="http://schemas.microsoft.com/office/drawing/2014/main" id="{BE63C3C6-904B-9EE8-A96D-EA87D9C3C0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413" y="2278433"/>
            <a:ext cx="471600" cy="471600"/>
          </a:xfrm>
          <a:prstGeom prst="rect">
            <a:avLst/>
          </a:prstGeom>
        </p:spPr>
      </p:pic>
      <p:pic>
        <p:nvPicPr>
          <p:cNvPr id="25" name="Picture 24" descr="A blue and white car with people in the back&#10;&#10;Description automatically generated">
            <a:extLst>
              <a:ext uri="{FF2B5EF4-FFF2-40B4-BE49-F238E27FC236}">
                <a16:creationId xmlns:a16="http://schemas.microsoft.com/office/drawing/2014/main" id="{997A9665-D01A-0519-E461-649E221A9A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413" y="3913495"/>
            <a:ext cx="471600" cy="471600"/>
          </a:xfrm>
          <a:prstGeom prst="rect">
            <a:avLst/>
          </a:prstGeom>
        </p:spPr>
      </p:pic>
      <p:pic>
        <p:nvPicPr>
          <p:cNvPr id="27" name="Picture 26" descr="A blue and white calendar with a clock&#10;&#10;Description automatically generated">
            <a:extLst>
              <a:ext uri="{FF2B5EF4-FFF2-40B4-BE49-F238E27FC236}">
                <a16:creationId xmlns:a16="http://schemas.microsoft.com/office/drawing/2014/main" id="{0D13A87B-002A-D40C-8C5D-2E124A869F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971" y="4492853"/>
            <a:ext cx="471600" cy="471600"/>
          </a:xfrm>
          <a:prstGeom prst="rect">
            <a:avLst/>
          </a:prstGeom>
        </p:spPr>
      </p:pic>
      <p:pic>
        <p:nvPicPr>
          <p:cNvPr id="29" name="Picture 28" descr="A blue icon of a person walking&#10;&#10;Description automatically generated">
            <a:extLst>
              <a:ext uri="{FF2B5EF4-FFF2-40B4-BE49-F238E27FC236}">
                <a16:creationId xmlns:a16="http://schemas.microsoft.com/office/drawing/2014/main" id="{F21F3584-649F-4094-0F3C-669726FA7F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971" y="5244468"/>
            <a:ext cx="471600" cy="471600"/>
          </a:xfrm>
          <a:prstGeom prst="rect">
            <a:avLst/>
          </a:prstGeom>
        </p:spPr>
      </p:pic>
      <p:pic>
        <p:nvPicPr>
          <p:cNvPr id="6" name="Picture 5" descr="A blue and white logo&#10;&#10;Description automatically generated">
            <a:extLst>
              <a:ext uri="{FF2B5EF4-FFF2-40B4-BE49-F238E27FC236}">
                <a16:creationId xmlns:a16="http://schemas.microsoft.com/office/drawing/2014/main" id="{90A6810B-1E00-D3B8-7259-D55E6D75D0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17435" y="1493546"/>
            <a:ext cx="471600" cy="471600"/>
          </a:xfrm>
          <a:prstGeom prst="rect">
            <a:avLst/>
          </a:prstGeom>
        </p:spPr>
      </p:pic>
      <p:pic>
        <p:nvPicPr>
          <p:cNvPr id="16" name="Picture 15">
            <a:extLst>
              <a:ext uri="{FF2B5EF4-FFF2-40B4-BE49-F238E27FC236}">
                <a16:creationId xmlns:a16="http://schemas.microsoft.com/office/drawing/2014/main" id="{D591CAA0-C0FA-2448-F2B1-9C011C272F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361" y="1028147"/>
            <a:ext cx="2533650" cy="5187950"/>
          </a:xfrm>
          <a:prstGeom prst="rect">
            <a:avLst/>
          </a:prstGeom>
          <a:ln>
            <a:solidFill>
              <a:schemeClr val="tx1"/>
            </a:solidFill>
          </a:ln>
        </p:spPr>
      </p:pic>
    </p:spTree>
    <p:extLst>
      <p:ext uri="{BB962C8B-B14F-4D97-AF65-F5344CB8AC3E}">
        <p14:creationId xmlns:p14="http://schemas.microsoft.com/office/powerpoint/2010/main" val="254046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D97B-F043-4503-A969-F803556B8D3E}"/>
              </a:ext>
            </a:extLst>
          </p:cNvPr>
          <p:cNvSpPr>
            <a:spLocks noGrp="1"/>
          </p:cNvSpPr>
          <p:nvPr>
            <p:ph type="title"/>
          </p:nvPr>
        </p:nvSpPr>
        <p:spPr/>
        <p:txBody>
          <a:bodyPr>
            <a:normAutofit/>
          </a:bodyPr>
          <a:lstStyle/>
          <a:p>
            <a:r>
              <a:rPr lang="en-US" sz="2800" dirty="0"/>
              <a:t>Employee Profile Update Option</a:t>
            </a:r>
          </a:p>
        </p:txBody>
      </p:sp>
      <p:sp>
        <p:nvSpPr>
          <p:cNvPr id="3" name="Slide Number Placeholder 2">
            <a:extLst>
              <a:ext uri="{FF2B5EF4-FFF2-40B4-BE49-F238E27FC236}">
                <a16:creationId xmlns:a16="http://schemas.microsoft.com/office/drawing/2014/main" id="{738F9377-7340-46AA-8F53-67BA99D77F39}"/>
              </a:ext>
            </a:extLst>
          </p:cNvPr>
          <p:cNvSpPr>
            <a:spLocks noGrp="1"/>
          </p:cNvSpPr>
          <p:nvPr>
            <p:ph type="sldNum" sz="quarter" idx="12"/>
          </p:nvPr>
        </p:nvSpPr>
        <p:spPr/>
        <p:txBody>
          <a:bodyPr/>
          <a:lstStyle/>
          <a:p>
            <a:fld id="{3C59DF08-3C9D-4160-B7C1-84E3C774CC64}" type="slidenum">
              <a:rPr lang="en-IN" smtClean="0"/>
              <a:pPr/>
              <a:t>7</a:t>
            </a:fld>
            <a:endParaRPr lang="en-IN"/>
          </a:p>
        </p:txBody>
      </p:sp>
      <p:sp>
        <p:nvSpPr>
          <p:cNvPr id="4" name="Content Placeholder 3">
            <a:extLst>
              <a:ext uri="{FF2B5EF4-FFF2-40B4-BE49-F238E27FC236}">
                <a16:creationId xmlns:a16="http://schemas.microsoft.com/office/drawing/2014/main" id="{6C42C9FF-F6E9-48E6-BB86-EDA836900A67}"/>
              </a:ext>
            </a:extLst>
          </p:cNvPr>
          <p:cNvSpPr>
            <a:spLocks noGrp="1"/>
          </p:cNvSpPr>
          <p:nvPr>
            <p:ph sz="half" idx="1"/>
          </p:nvPr>
        </p:nvSpPr>
        <p:spPr>
          <a:xfrm>
            <a:off x="393290" y="1059504"/>
            <a:ext cx="11405419" cy="5295335"/>
          </a:xfrm>
        </p:spPr>
        <p:txBody>
          <a:bodyPr/>
          <a:lstStyle/>
          <a:p>
            <a:pPr marL="58738" indent="0">
              <a:buNone/>
            </a:pPr>
            <a:r>
              <a:rPr lang="en-US" sz="1800" dirty="0">
                <a:latin typeface="Poppins" panose="00000500000000000000" pitchFamily="2" charset="0"/>
                <a:cs typeface="Poppins" panose="00000500000000000000" pitchFamily="2" charset="0"/>
              </a:rPr>
              <a:t>My Profile allows you to view and edit the following fields in from your profile</a:t>
            </a:r>
          </a:p>
          <a:p>
            <a:pPr marL="58738" indent="0">
              <a:buNone/>
            </a:pPr>
            <a:endParaRPr lang="en-US" sz="1800" dirty="0">
              <a:latin typeface="Poppins" panose="00000500000000000000" pitchFamily="2" charset="0"/>
              <a:cs typeface="Poppins" panose="00000500000000000000" pitchFamily="2" charset="0"/>
            </a:endParaRPr>
          </a:p>
          <a:p>
            <a:endParaRPr lang="en-US" sz="1800" dirty="0">
              <a:latin typeface="Poppins" panose="00000500000000000000" pitchFamily="2" charset="0"/>
              <a:cs typeface="Poppins" panose="00000500000000000000" pitchFamily="2" charset="0"/>
            </a:endParaRPr>
          </a:p>
          <a:p>
            <a:endParaRPr lang="en-US" sz="1800" dirty="0">
              <a:latin typeface="Poppins" panose="00000500000000000000" pitchFamily="2" charset="0"/>
              <a:cs typeface="Poppins" panose="00000500000000000000" pitchFamily="2" charset="0"/>
            </a:endParaRPr>
          </a:p>
        </p:txBody>
      </p:sp>
      <p:graphicFrame>
        <p:nvGraphicFramePr>
          <p:cNvPr id="5" name="Table 5">
            <a:extLst>
              <a:ext uri="{FF2B5EF4-FFF2-40B4-BE49-F238E27FC236}">
                <a16:creationId xmlns:a16="http://schemas.microsoft.com/office/drawing/2014/main" id="{9FB3C246-A827-4A6A-AACF-BA452DA70C04}"/>
              </a:ext>
            </a:extLst>
          </p:cNvPr>
          <p:cNvGraphicFramePr>
            <a:graphicFrameLocks noGrp="1"/>
          </p:cNvGraphicFramePr>
          <p:nvPr>
            <p:extLst>
              <p:ext uri="{D42A27DB-BD31-4B8C-83A1-F6EECF244321}">
                <p14:modId xmlns:p14="http://schemas.microsoft.com/office/powerpoint/2010/main" val="3949623759"/>
              </p:ext>
            </p:extLst>
          </p:nvPr>
        </p:nvGraphicFramePr>
        <p:xfrm>
          <a:off x="3464369" y="1382925"/>
          <a:ext cx="5263261" cy="914400"/>
        </p:xfrm>
        <a:graphic>
          <a:graphicData uri="http://schemas.openxmlformats.org/drawingml/2006/table">
            <a:tbl>
              <a:tblPr firstRow="1" bandRow="1">
                <a:tableStyleId>{2D5ABB26-0587-4C30-8999-92F81FD0307C}</a:tableStyleId>
              </a:tblPr>
              <a:tblGrid>
                <a:gridCol w="1956688">
                  <a:extLst>
                    <a:ext uri="{9D8B030D-6E8A-4147-A177-3AD203B41FA5}">
                      <a16:colId xmlns:a16="http://schemas.microsoft.com/office/drawing/2014/main" val="1135410597"/>
                    </a:ext>
                  </a:extLst>
                </a:gridCol>
                <a:gridCol w="3306573">
                  <a:extLst>
                    <a:ext uri="{9D8B030D-6E8A-4147-A177-3AD203B41FA5}">
                      <a16:colId xmlns:a16="http://schemas.microsoft.com/office/drawing/2014/main" val="3635664267"/>
                    </a:ext>
                  </a:extLst>
                </a:gridCol>
              </a:tblGrid>
              <a:tr h="264000">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latin typeface="Poppins" panose="00000500000000000000" pitchFamily="2" charset="0"/>
                          <a:cs typeface="Poppins" panose="00000500000000000000" pitchFamily="2" charset="0"/>
                        </a:rPr>
                        <a:t>Mobile Number</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latin typeface="Poppins" panose="00000500000000000000" pitchFamily="2" charset="0"/>
                          <a:cs typeface="Poppins" panose="00000500000000000000" pitchFamily="2" charset="0"/>
                        </a:rPr>
                        <a:t>Emergency Contact Number</a:t>
                      </a:r>
                    </a:p>
                  </a:txBody>
                  <a:tcPr/>
                </a:tc>
                <a:extLst>
                  <a:ext uri="{0D108BD9-81ED-4DB2-BD59-A6C34878D82A}">
                    <a16:rowId xmlns:a16="http://schemas.microsoft.com/office/drawing/2014/main" val="349804379"/>
                  </a:ext>
                </a:extLst>
              </a:tr>
              <a:tr h="264000">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latin typeface="Poppins" panose="00000500000000000000" pitchFamily="2" charset="0"/>
                          <a:cs typeface="Poppins" panose="00000500000000000000" pitchFamily="2" charset="0"/>
                        </a:rPr>
                        <a:t>T-pin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latin typeface="Poppins" panose="00000500000000000000" pitchFamily="2" charset="0"/>
                          <a:cs typeface="Poppins" panose="00000500000000000000" pitchFamily="2" charset="0"/>
                        </a:rPr>
                        <a:t>Locality</a:t>
                      </a:r>
                    </a:p>
                  </a:txBody>
                  <a:tcPr/>
                </a:tc>
                <a:extLst>
                  <a:ext uri="{0D108BD9-81ED-4DB2-BD59-A6C34878D82A}">
                    <a16:rowId xmlns:a16="http://schemas.microsoft.com/office/drawing/2014/main" val="1935757286"/>
                  </a:ext>
                </a:extLst>
              </a:tr>
              <a:tr h="264000">
                <a:tc>
                  <a:txBody>
                    <a:bodyPr/>
                    <a:lstStyle/>
                    <a:p>
                      <a:pPr marL="285750" indent="-285750">
                        <a:buFont typeface="Wingdings" panose="05000000000000000000" pitchFamily="2" charset="2"/>
                        <a:buChar char="ü"/>
                      </a:pPr>
                      <a:r>
                        <a:rPr lang="en-US" sz="1400" dirty="0">
                          <a:latin typeface="Poppins" panose="00000500000000000000" pitchFamily="2" charset="0"/>
                          <a:cs typeface="Poppins" panose="00000500000000000000" pitchFamily="2" charset="0"/>
                        </a:rPr>
                        <a:t>Address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400" dirty="0">
                          <a:latin typeface="Poppins" panose="00000500000000000000" pitchFamily="2" charset="0"/>
                          <a:cs typeface="Poppins" panose="00000500000000000000" pitchFamily="2" charset="0"/>
                        </a:rPr>
                        <a:t>Pickup/Drop Point</a:t>
                      </a:r>
                    </a:p>
                  </a:txBody>
                  <a:tcPr/>
                </a:tc>
                <a:extLst>
                  <a:ext uri="{0D108BD9-81ED-4DB2-BD59-A6C34878D82A}">
                    <a16:rowId xmlns:a16="http://schemas.microsoft.com/office/drawing/2014/main" val="3931303863"/>
                  </a:ext>
                </a:extLst>
              </a:tr>
            </a:tbl>
          </a:graphicData>
        </a:graphic>
      </p:graphicFrame>
      <p:pic>
        <p:nvPicPr>
          <p:cNvPr id="11" name="Picture 10" descr="A screenshot of a phone&#10;&#10;Description automatically generated">
            <a:extLst>
              <a:ext uri="{FF2B5EF4-FFF2-40B4-BE49-F238E27FC236}">
                <a16:creationId xmlns:a16="http://schemas.microsoft.com/office/drawing/2014/main" id="{A007C395-8AFD-8820-22A7-6F9C1943E7D9}"/>
              </a:ext>
            </a:extLst>
          </p:cNvPr>
          <p:cNvPicPr>
            <a:picLocks noChangeAspect="1"/>
          </p:cNvPicPr>
          <p:nvPr/>
        </p:nvPicPr>
        <p:blipFill rotWithShape="1">
          <a:blip r:embed="rId2">
            <a:extLst>
              <a:ext uri="{28A0092B-C50C-407E-A947-70E740481C1C}">
                <a14:useLocalDpi xmlns:a14="http://schemas.microsoft.com/office/drawing/2010/main" val="0"/>
              </a:ext>
            </a:extLst>
          </a:blip>
          <a:srcRect t="4583" b="5694"/>
          <a:stretch/>
        </p:blipFill>
        <p:spPr>
          <a:xfrm>
            <a:off x="9205309" y="2403559"/>
            <a:ext cx="1861491" cy="3711491"/>
          </a:xfrm>
          <a:prstGeom prst="rect">
            <a:avLst/>
          </a:prstGeom>
          <a:ln>
            <a:solidFill>
              <a:schemeClr val="tx1"/>
            </a:solidFill>
          </a:ln>
        </p:spPr>
      </p:pic>
      <p:pic>
        <p:nvPicPr>
          <p:cNvPr id="13" name="Picture 12" descr="A screenshot of a phone&#10;&#10;Description automatically generated">
            <a:extLst>
              <a:ext uri="{FF2B5EF4-FFF2-40B4-BE49-F238E27FC236}">
                <a16:creationId xmlns:a16="http://schemas.microsoft.com/office/drawing/2014/main" id="{3845520C-0C03-9BAF-8D50-1F88A5D5766C}"/>
              </a:ext>
            </a:extLst>
          </p:cNvPr>
          <p:cNvPicPr>
            <a:picLocks noChangeAspect="1"/>
          </p:cNvPicPr>
          <p:nvPr/>
        </p:nvPicPr>
        <p:blipFill rotWithShape="1">
          <a:blip r:embed="rId3">
            <a:extLst>
              <a:ext uri="{28A0092B-C50C-407E-A947-70E740481C1C}">
                <a14:useLocalDpi xmlns:a14="http://schemas.microsoft.com/office/drawing/2010/main" val="0"/>
              </a:ext>
            </a:extLst>
          </a:blip>
          <a:srcRect t="4306" b="5694"/>
          <a:stretch/>
        </p:blipFill>
        <p:spPr>
          <a:xfrm>
            <a:off x="3763105" y="2421315"/>
            <a:ext cx="1859466" cy="3718933"/>
          </a:xfrm>
          <a:prstGeom prst="rect">
            <a:avLst/>
          </a:prstGeom>
          <a:ln>
            <a:solidFill>
              <a:schemeClr val="tx1"/>
            </a:solidFill>
          </a:ln>
        </p:spPr>
      </p:pic>
      <p:pic>
        <p:nvPicPr>
          <p:cNvPr id="16" name="Picture 15" descr="A screenshot of a map&#10;&#10;Description automatically generated">
            <a:extLst>
              <a:ext uri="{FF2B5EF4-FFF2-40B4-BE49-F238E27FC236}">
                <a16:creationId xmlns:a16="http://schemas.microsoft.com/office/drawing/2014/main" id="{A4F0CE6D-704E-C46F-C7E9-83CEFF7F4B11}"/>
              </a:ext>
            </a:extLst>
          </p:cNvPr>
          <p:cNvPicPr>
            <a:picLocks noChangeAspect="1"/>
          </p:cNvPicPr>
          <p:nvPr/>
        </p:nvPicPr>
        <p:blipFill rotWithShape="1">
          <a:blip r:embed="rId4">
            <a:extLst>
              <a:ext uri="{28A0092B-C50C-407E-A947-70E740481C1C}">
                <a14:useLocalDpi xmlns:a14="http://schemas.microsoft.com/office/drawing/2010/main" val="0"/>
              </a:ext>
            </a:extLst>
          </a:blip>
          <a:srcRect t="4861" b="6111"/>
          <a:stretch/>
        </p:blipFill>
        <p:spPr>
          <a:xfrm>
            <a:off x="6467750" y="2403559"/>
            <a:ext cx="1892379" cy="3743873"/>
          </a:xfrm>
          <a:prstGeom prst="rect">
            <a:avLst/>
          </a:prstGeom>
          <a:ln>
            <a:solidFill>
              <a:schemeClr val="tx1"/>
            </a:solidFill>
          </a:ln>
        </p:spPr>
      </p:pic>
      <p:sp>
        <p:nvSpPr>
          <p:cNvPr id="8" name="Callout: Up Arrow 7">
            <a:extLst>
              <a:ext uri="{FF2B5EF4-FFF2-40B4-BE49-F238E27FC236}">
                <a16:creationId xmlns:a16="http://schemas.microsoft.com/office/drawing/2014/main" id="{A92EC868-B0F9-3716-DD9C-2ACC97569CD7}"/>
              </a:ext>
            </a:extLst>
          </p:cNvPr>
          <p:cNvSpPr/>
          <p:nvPr/>
        </p:nvSpPr>
        <p:spPr>
          <a:xfrm>
            <a:off x="1258871" y="3198619"/>
            <a:ext cx="352425" cy="123825"/>
          </a:xfrm>
          <a:prstGeom prst="upArrowCallout">
            <a:avLst>
              <a:gd name="adj1" fmla="val 25000"/>
              <a:gd name="adj2" fmla="val 25000"/>
              <a:gd name="adj3" fmla="val 0"/>
              <a:gd name="adj4" fmla="val 6497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545441BD-FE71-9EFA-6F9C-5AEF2541B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861" y="2421315"/>
            <a:ext cx="2040884" cy="3743874"/>
          </a:xfrm>
          <a:prstGeom prst="rect">
            <a:avLst/>
          </a:prstGeom>
          <a:ln>
            <a:solidFill>
              <a:schemeClr val="tx1"/>
            </a:solidFill>
          </a:ln>
        </p:spPr>
      </p:pic>
      <p:sp>
        <p:nvSpPr>
          <p:cNvPr id="12" name="Callout: Up Arrow 11">
            <a:extLst>
              <a:ext uri="{FF2B5EF4-FFF2-40B4-BE49-F238E27FC236}">
                <a16:creationId xmlns:a16="http://schemas.microsoft.com/office/drawing/2014/main" id="{4FD8C52D-1224-01FD-237D-3F0E21A2319B}"/>
              </a:ext>
            </a:extLst>
          </p:cNvPr>
          <p:cNvSpPr/>
          <p:nvPr/>
        </p:nvSpPr>
        <p:spPr>
          <a:xfrm>
            <a:off x="1312020" y="3336851"/>
            <a:ext cx="352425" cy="123825"/>
          </a:xfrm>
          <a:prstGeom prst="upArrowCallout">
            <a:avLst>
              <a:gd name="adj1" fmla="val 25000"/>
              <a:gd name="adj2" fmla="val 25000"/>
              <a:gd name="adj3" fmla="val 0"/>
              <a:gd name="adj4" fmla="val 6497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55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AAB5-2981-4830-91D9-AF5BAA834557}"/>
              </a:ext>
            </a:extLst>
          </p:cNvPr>
          <p:cNvSpPr>
            <a:spLocks noGrp="1"/>
          </p:cNvSpPr>
          <p:nvPr>
            <p:ph type="title"/>
          </p:nvPr>
        </p:nvSpPr>
        <p:spPr/>
        <p:txBody>
          <a:bodyPr>
            <a:normAutofit/>
          </a:bodyPr>
          <a:lstStyle/>
          <a:p>
            <a:r>
              <a:rPr lang="en-US" sz="2800" dirty="0"/>
              <a:t>My Stats</a:t>
            </a:r>
          </a:p>
        </p:txBody>
      </p:sp>
      <p:sp>
        <p:nvSpPr>
          <p:cNvPr id="3" name="Slide Number Placeholder 2">
            <a:extLst>
              <a:ext uri="{FF2B5EF4-FFF2-40B4-BE49-F238E27FC236}">
                <a16:creationId xmlns:a16="http://schemas.microsoft.com/office/drawing/2014/main" id="{BF1AB0C7-AABA-408E-B53A-6213FE45370A}"/>
              </a:ext>
            </a:extLst>
          </p:cNvPr>
          <p:cNvSpPr>
            <a:spLocks noGrp="1"/>
          </p:cNvSpPr>
          <p:nvPr>
            <p:ph type="sldNum" sz="quarter" idx="12"/>
          </p:nvPr>
        </p:nvSpPr>
        <p:spPr/>
        <p:txBody>
          <a:bodyPr/>
          <a:lstStyle/>
          <a:p>
            <a:fld id="{3C59DF08-3C9D-4160-B7C1-84E3C774CC64}" type="slidenum">
              <a:rPr lang="en-IN" smtClean="0"/>
              <a:pPr/>
              <a:t>8</a:t>
            </a:fld>
            <a:endParaRPr lang="en-IN"/>
          </a:p>
        </p:txBody>
      </p:sp>
      <p:sp>
        <p:nvSpPr>
          <p:cNvPr id="4" name="Content Placeholder 3">
            <a:extLst>
              <a:ext uri="{FF2B5EF4-FFF2-40B4-BE49-F238E27FC236}">
                <a16:creationId xmlns:a16="http://schemas.microsoft.com/office/drawing/2014/main" id="{39822E79-6E75-4E32-AA8E-394DA04785E8}"/>
              </a:ext>
            </a:extLst>
          </p:cNvPr>
          <p:cNvSpPr>
            <a:spLocks noGrp="1"/>
          </p:cNvSpPr>
          <p:nvPr>
            <p:ph sz="half" idx="1"/>
          </p:nvPr>
        </p:nvSpPr>
        <p:spPr/>
        <p:txBody>
          <a:bodyPr>
            <a:normAutofit/>
          </a:bodyPr>
          <a:lstStyle/>
          <a:p>
            <a:r>
              <a:rPr lang="en-US" sz="1600" dirty="0">
                <a:latin typeface="Poppins" panose="00000500000000000000" pitchFamily="2" charset="0"/>
                <a:cs typeface="Poppins" panose="00000500000000000000" pitchFamily="2" charset="0"/>
              </a:rPr>
              <a:t>My stats has two sections Shift and Adhoc, which will show the last 5-week data. User can select a week from week dropdown box.</a:t>
            </a:r>
          </a:p>
          <a:p>
            <a:pPr lvl="1"/>
            <a:r>
              <a:rPr lang="en-US" sz="1600" dirty="0">
                <a:latin typeface="Poppins" panose="00000500000000000000" pitchFamily="2" charset="0"/>
                <a:cs typeface="Poppins" panose="00000500000000000000" pitchFamily="2" charset="0"/>
              </a:rPr>
              <a:t>In shift, it will display total trip, number of No-show &amp; number of checked-in trips.</a:t>
            </a:r>
          </a:p>
          <a:p>
            <a:pPr lvl="1"/>
            <a:r>
              <a:rPr lang="en-US" sz="1600" dirty="0">
                <a:latin typeface="Poppins" panose="00000500000000000000" pitchFamily="2" charset="0"/>
                <a:cs typeface="Poppins" panose="00000500000000000000" pitchFamily="2" charset="0"/>
              </a:rPr>
              <a:t>In Adhoc, it will display total Adhoc, number of request pending approval &amp; number of No-show.</a:t>
            </a:r>
          </a:p>
          <a:p>
            <a:endParaRPr lang="en-US" sz="1800" dirty="0">
              <a:latin typeface="Poppins" panose="00000500000000000000" pitchFamily="2" charset="0"/>
              <a:cs typeface="Poppins" panose="00000500000000000000" pitchFamily="2" charset="0"/>
            </a:endParaRPr>
          </a:p>
        </p:txBody>
      </p:sp>
      <p:pic>
        <p:nvPicPr>
          <p:cNvPr id="5" name="Picture 4" descr="Chart, bar chart&#10;&#10;Description automatically generated">
            <a:extLst>
              <a:ext uri="{FF2B5EF4-FFF2-40B4-BE49-F238E27FC236}">
                <a16:creationId xmlns:a16="http://schemas.microsoft.com/office/drawing/2014/main" id="{FB266E57-CA8A-4D8A-A8A0-6FF9398B4225}"/>
              </a:ext>
            </a:extLst>
          </p:cNvPr>
          <p:cNvPicPr>
            <a:picLocks noChangeAspect="1"/>
          </p:cNvPicPr>
          <p:nvPr/>
        </p:nvPicPr>
        <p:blipFill rotWithShape="1">
          <a:blip r:embed="rId2">
            <a:extLst>
              <a:ext uri="{28A0092B-C50C-407E-A947-70E740481C1C}">
                <a14:useLocalDpi xmlns:a14="http://schemas.microsoft.com/office/drawing/2010/main" val="0"/>
              </a:ext>
            </a:extLst>
          </a:blip>
          <a:srcRect t="2962" b="5930"/>
          <a:stretch/>
        </p:blipFill>
        <p:spPr>
          <a:xfrm>
            <a:off x="4559030" y="2273247"/>
            <a:ext cx="1977558" cy="3903716"/>
          </a:xfrm>
          <a:prstGeom prst="rect">
            <a:avLst/>
          </a:prstGeom>
          <a:ln w="12700">
            <a:solidFill>
              <a:schemeClr val="tx1"/>
            </a:solidFill>
          </a:ln>
        </p:spPr>
      </p:pic>
      <p:pic>
        <p:nvPicPr>
          <p:cNvPr id="6" name="Picture 5" descr="Chart, bar chart&#10;&#10;Description automatically generated">
            <a:extLst>
              <a:ext uri="{FF2B5EF4-FFF2-40B4-BE49-F238E27FC236}">
                <a16:creationId xmlns:a16="http://schemas.microsoft.com/office/drawing/2014/main" id="{0B345D2E-09C4-48E6-9822-1B4F8C5D43FC}"/>
              </a:ext>
            </a:extLst>
          </p:cNvPr>
          <p:cNvPicPr>
            <a:picLocks noChangeAspect="1"/>
          </p:cNvPicPr>
          <p:nvPr/>
        </p:nvPicPr>
        <p:blipFill rotWithShape="1">
          <a:blip r:embed="rId3">
            <a:extLst>
              <a:ext uri="{28A0092B-C50C-407E-A947-70E740481C1C}">
                <a14:useLocalDpi xmlns:a14="http://schemas.microsoft.com/office/drawing/2010/main" val="0"/>
              </a:ext>
            </a:extLst>
          </a:blip>
          <a:srcRect t="2962" b="5930"/>
          <a:stretch/>
        </p:blipFill>
        <p:spPr>
          <a:xfrm>
            <a:off x="7329728" y="2273247"/>
            <a:ext cx="1977558" cy="3903716"/>
          </a:xfrm>
          <a:prstGeom prst="rect">
            <a:avLst/>
          </a:prstGeom>
          <a:ln w="12700">
            <a:solidFill>
              <a:schemeClr val="tx1"/>
            </a:solidFill>
          </a:ln>
        </p:spPr>
      </p:pic>
      <p:pic>
        <p:nvPicPr>
          <p:cNvPr id="12" name="Picture 11">
            <a:extLst>
              <a:ext uri="{FF2B5EF4-FFF2-40B4-BE49-F238E27FC236}">
                <a16:creationId xmlns:a16="http://schemas.microsoft.com/office/drawing/2014/main" id="{352EA606-302D-DAB5-8CC7-F3F88AA69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861" y="2421315"/>
            <a:ext cx="2040884" cy="3743874"/>
          </a:xfrm>
          <a:prstGeom prst="rect">
            <a:avLst/>
          </a:prstGeom>
          <a:ln>
            <a:solidFill>
              <a:schemeClr val="tx1"/>
            </a:solidFill>
          </a:ln>
        </p:spPr>
      </p:pic>
      <p:sp>
        <p:nvSpPr>
          <p:cNvPr id="13" name="Callout: Up Arrow 12">
            <a:extLst>
              <a:ext uri="{FF2B5EF4-FFF2-40B4-BE49-F238E27FC236}">
                <a16:creationId xmlns:a16="http://schemas.microsoft.com/office/drawing/2014/main" id="{E50AFD3A-924F-442D-4B6B-6861F8B2936D}"/>
              </a:ext>
            </a:extLst>
          </p:cNvPr>
          <p:cNvSpPr/>
          <p:nvPr/>
        </p:nvSpPr>
        <p:spPr>
          <a:xfrm>
            <a:off x="1992511" y="3336851"/>
            <a:ext cx="352425" cy="123825"/>
          </a:xfrm>
          <a:prstGeom prst="upArrowCallout">
            <a:avLst>
              <a:gd name="adj1" fmla="val 25000"/>
              <a:gd name="adj2" fmla="val 25000"/>
              <a:gd name="adj3" fmla="val 0"/>
              <a:gd name="adj4" fmla="val 6497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1550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5D68-0111-45C6-A352-48F9BB4331AF}"/>
              </a:ext>
            </a:extLst>
          </p:cNvPr>
          <p:cNvSpPr>
            <a:spLocks noGrp="1"/>
          </p:cNvSpPr>
          <p:nvPr>
            <p:ph type="title"/>
          </p:nvPr>
        </p:nvSpPr>
        <p:spPr/>
        <p:txBody>
          <a:bodyPr>
            <a:normAutofit/>
          </a:bodyPr>
          <a:lstStyle/>
          <a:p>
            <a:r>
              <a:rPr lang="en-US" sz="2800" dirty="0"/>
              <a:t>How to view My upcoming Trips in Mobile App</a:t>
            </a:r>
          </a:p>
        </p:txBody>
      </p:sp>
      <p:sp>
        <p:nvSpPr>
          <p:cNvPr id="3" name="Slide Number Placeholder 2">
            <a:extLst>
              <a:ext uri="{FF2B5EF4-FFF2-40B4-BE49-F238E27FC236}">
                <a16:creationId xmlns:a16="http://schemas.microsoft.com/office/drawing/2014/main" id="{99498A5A-6DAD-4D9C-BC49-9EF10E8166D5}"/>
              </a:ext>
            </a:extLst>
          </p:cNvPr>
          <p:cNvSpPr>
            <a:spLocks noGrp="1"/>
          </p:cNvSpPr>
          <p:nvPr>
            <p:ph type="sldNum" sz="quarter" idx="12"/>
          </p:nvPr>
        </p:nvSpPr>
        <p:spPr/>
        <p:txBody>
          <a:bodyPr/>
          <a:lstStyle/>
          <a:p>
            <a:fld id="{3C59DF08-3C9D-4160-B7C1-84E3C774CC64}" type="slidenum">
              <a:rPr lang="en-IN" smtClean="0"/>
              <a:pPr/>
              <a:t>9</a:t>
            </a:fld>
            <a:endParaRPr lang="en-IN"/>
          </a:p>
        </p:txBody>
      </p:sp>
      <p:sp>
        <p:nvSpPr>
          <p:cNvPr id="6" name="TextBox 5">
            <a:extLst>
              <a:ext uri="{FF2B5EF4-FFF2-40B4-BE49-F238E27FC236}">
                <a16:creationId xmlns:a16="http://schemas.microsoft.com/office/drawing/2014/main" id="{25243A05-98EC-49A8-83BC-7DA20E7C5CAD}"/>
              </a:ext>
            </a:extLst>
          </p:cNvPr>
          <p:cNvSpPr txBox="1"/>
          <p:nvPr/>
        </p:nvSpPr>
        <p:spPr>
          <a:xfrm>
            <a:off x="3214426" y="1668977"/>
            <a:ext cx="5496528" cy="147732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latin typeface="Poppins" panose="00000500000000000000" pitchFamily="2" charset="0"/>
                <a:cs typeface="Poppins" panose="00000500000000000000" pitchFamily="2" charset="0"/>
              </a:rPr>
              <a:t>My Trips allows you to view your 3 upcoming trips.</a:t>
            </a:r>
          </a:p>
          <a:p>
            <a:pPr marL="285750" indent="-285750">
              <a:spcBef>
                <a:spcPts val="600"/>
              </a:spcBef>
              <a:spcAft>
                <a:spcPts val="600"/>
              </a:spcAft>
              <a:buFont typeface="Arial" panose="020B0604020202020204" pitchFamily="34" charset="0"/>
              <a:buChar char="•"/>
            </a:pPr>
            <a:r>
              <a:rPr lang="en-US" sz="1400" dirty="0">
                <a:latin typeface="Poppins" panose="00000500000000000000" pitchFamily="2" charset="0"/>
                <a:cs typeface="Poppins" panose="00000500000000000000" pitchFamily="2" charset="0"/>
              </a:rPr>
              <a:t>It displays the current status of your request.</a:t>
            </a:r>
          </a:p>
          <a:p>
            <a:pPr marL="285750" indent="-285750">
              <a:spcBef>
                <a:spcPts val="600"/>
              </a:spcBef>
              <a:spcAft>
                <a:spcPts val="600"/>
              </a:spcAft>
              <a:buFont typeface="Arial" panose="020B0604020202020204" pitchFamily="34" charset="0"/>
              <a:buChar char="•"/>
            </a:pPr>
            <a:r>
              <a:rPr lang="en-US" sz="1400" dirty="0">
                <a:latin typeface="Poppins" panose="00000500000000000000" pitchFamily="2" charset="0"/>
                <a:cs typeface="Poppins" panose="00000500000000000000" pitchFamily="2" charset="0"/>
              </a:rPr>
              <a:t>It also displays the details such as your ETA, Vehicle Number, Sequence, Slot number, and OTP once the trip is deployed/approved by admin. </a:t>
            </a:r>
          </a:p>
        </p:txBody>
      </p:sp>
      <p:sp>
        <p:nvSpPr>
          <p:cNvPr id="10" name="Oval 9">
            <a:extLst>
              <a:ext uri="{FF2B5EF4-FFF2-40B4-BE49-F238E27FC236}">
                <a16:creationId xmlns:a16="http://schemas.microsoft.com/office/drawing/2014/main" id="{72BA2F9A-D781-49F8-A2BE-DAB4CD1B2424}"/>
              </a:ext>
            </a:extLst>
          </p:cNvPr>
          <p:cNvSpPr/>
          <p:nvPr/>
        </p:nvSpPr>
        <p:spPr>
          <a:xfrm>
            <a:off x="9921032" y="1132601"/>
            <a:ext cx="277091" cy="282640"/>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a:solidFill>
                  <a:schemeClr val="bg1"/>
                </a:solidFill>
                <a:latin typeface="Poppins" panose="00000500000000000000" pitchFamily="2" charset="0"/>
                <a:cs typeface="Poppins" panose="00000500000000000000" pitchFamily="2" charset="0"/>
              </a:rPr>
              <a:t>2</a:t>
            </a:r>
          </a:p>
        </p:txBody>
      </p:sp>
      <p:sp>
        <p:nvSpPr>
          <p:cNvPr id="5" name="TextBox 4">
            <a:extLst>
              <a:ext uri="{FF2B5EF4-FFF2-40B4-BE49-F238E27FC236}">
                <a16:creationId xmlns:a16="http://schemas.microsoft.com/office/drawing/2014/main" id="{891A558C-858B-4F06-AECA-00723847E47E}"/>
              </a:ext>
            </a:extLst>
          </p:cNvPr>
          <p:cNvSpPr txBox="1"/>
          <p:nvPr/>
        </p:nvSpPr>
        <p:spPr>
          <a:xfrm>
            <a:off x="3487716" y="3479350"/>
            <a:ext cx="5217013" cy="1323439"/>
          </a:xfrm>
          <a:prstGeom prst="rect">
            <a:avLst/>
          </a:prstGeom>
          <a:noFill/>
        </p:spPr>
        <p:txBody>
          <a:bodyPr wrap="square" rtlCol="0">
            <a:spAutoFit/>
          </a:bodyPr>
          <a:lstStyle/>
          <a:p>
            <a:r>
              <a:rPr lang="en-US" sz="1600" dirty="0">
                <a:latin typeface="Poppins" panose="00000500000000000000" pitchFamily="2" charset="0"/>
                <a:cs typeface="Poppins" panose="00000500000000000000" pitchFamily="2" charset="0"/>
              </a:rPr>
              <a:t>Additional Options </a:t>
            </a:r>
          </a:p>
          <a:p>
            <a:pPr marL="742950" lvl="1" indent="-285750">
              <a:buFont typeface="Arial" panose="020B0604020202020204" pitchFamily="34" charset="0"/>
              <a:buChar char="•"/>
            </a:pPr>
            <a:r>
              <a:rPr lang="en-US" sz="1600" dirty="0">
                <a:solidFill>
                  <a:srgbClr val="FFC000"/>
                </a:solidFill>
                <a:latin typeface="Poppins" panose="00000500000000000000" pitchFamily="2" charset="0"/>
                <a:cs typeface="Poppins" panose="00000500000000000000" pitchFamily="2" charset="0"/>
              </a:rPr>
              <a:t>To mark Check-in/Checkout (If enabled)</a:t>
            </a:r>
          </a:p>
          <a:p>
            <a:pPr marL="742950" lvl="1" indent="-285750">
              <a:buFont typeface="Arial" panose="020B0604020202020204" pitchFamily="34" charset="0"/>
              <a:buChar char="•"/>
            </a:pPr>
            <a:r>
              <a:rPr lang="en-US" sz="1600" dirty="0">
                <a:solidFill>
                  <a:srgbClr val="00B0F0"/>
                </a:solidFill>
                <a:latin typeface="Poppins" panose="00000500000000000000" pitchFamily="2" charset="0"/>
                <a:cs typeface="Poppins" panose="00000500000000000000" pitchFamily="2" charset="0"/>
              </a:rPr>
              <a:t>Safe Drop</a:t>
            </a:r>
          </a:p>
          <a:p>
            <a:pPr marL="742950" lvl="1" indent="-285750">
              <a:buFont typeface="Arial" panose="020B0604020202020204" pitchFamily="34" charset="0"/>
              <a:buChar char="•"/>
            </a:pPr>
            <a:r>
              <a:rPr lang="en-US" sz="1600" dirty="0">
                <a:solidFill>
                  <a:srgbClr val="92D050"/>
                </a:solidFill>
                <a:latin typeface="Poppins" panose="00000500000000000000" pitchFamily="2" charset="0"/>
                <a:cs typeface="Poppins" panose="00000500000000000000" pitchFamily="2" charset="0"/>
              </a:rPr>
              <a:t>Raise SOS</a:t>
            </a:r>
          </a:p>
          <a:p>
            <a:pPr marL="742950" lvl="1" indent="-285750">
              <a:buFont typeface="Arial" panose="020B0604020202020204" pitchFamily="34" charset="0"/>
              <a:buChar char="•"/>
            </a:pPr>
            <a:r>
              <a:rPr lang="en-US" sz="1600" dirty="0">
                <a:solidFill>
                  <a:srgbClr val="00B050"/>
                </a:solidFill>
                <a:latin typeface="Poppins" panose="00000500000000000000" pitchFamily="2" charset="0"/>
                <a:cs typeface="Poppins" panose="00000500000000000000" pitchFamily="2" charset="0"/>
              </a:rPr>
              <a:t>Track Vehicle</a:t>
            </a:r>
          </a:p>
        </p:txBody>
      </p:sp>
      <p:sp>
        <p:nvSpPr>
          <p:cNvPr id="38" name="TextBox 37">
            <a:extLst>
              <a:ext uri="{FF2B5EF4-FFF2-40B4-BE49-F238E27FC236}">
                <a16:creationId xmlns:a16="http://schemas.microsoft.com/office/drawing/2014/main" id="{FFB906AD-FE45-49E3-B743-67D3A82F3CA6}"/>
              </a:ext>
            </a:extLst>
          </p:cNvPr>
          <p:cNvSpPr txBox="1"/>
          <p:nvPr/>
        </p:nvSpPr>
        <p:spPr>
          <a:xfrm>
            <a:off x="3214426" y="5135834"/>
            <a:ext cx="5496528" cy="584775"/>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sz="1400" dirty="0">
                <a:latin typeface="Poppins" panose="00000500000000000000" pitchFamily="2" charset="0"/>
                <a:cs typeface="Poppins" panose="00000500000000000000" pitchFamily="2" charset="0"/>
              </a:rPr>
              <a:t>Tap CANCEL TRIP for quick cancellation of the upcoming trip without going to the roster screen</a:t>
            </a:r>
            <a:r>
              <a:rPr lang="en-US" sz="1800" dirty="0">
                <a:latin typeface="Poppins" panose="00000500000000000000" pitchFamily="2" charset="0"/>
                <a:cs typeface="Poppins" panose="00000500000000000000" pitchFamily="2" charset="0"/>
              </a:rPr>
              <a:t>.</a:t>
            </a:r>
          </a:p>
        </p:txBody>
      </p:sp>
      <p:sp>
        <p:nvSpPr>
          <p:cNvPr id="21" name="Oval 20">
            <a:extLst>
              <a:ext uri="{FF2B5EF4-FFF2-40B4-BE49-F238E27FC236}">
                <a16:creationId xmlns:a16="http://schemas.microsoft.com/office/drawing/2014/main" id="{D3F3973B-F063-4302-A474-DCC68557C285}"/>
              </a:ext>
            </a:extLst>
          </p:cNvPr>
          <p:cNvSpPr/>
          <p:nvPr/>
        </p:nvSpPr>
        <p:spPr>
          <a:xfrm>
            <a:off x="1530581" y="1149964"/>
            <a:ext cx="251901" cy="256945"/>
          </a:xfrm>
          <a:prstGeom prst="ellipse">
            <a:avLst/>
          </a:prstGeom>
          <a:solidFill>
            <a:schemeClr val="accent1"/>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solidFill>
                  <a:schemeClr val="bg1"/>
                </a:solidFill>
                <a:latin typeface="Poppins" panose="00000500000000000000" pitchFamily="2" charset="0"/>
                <a:cs typeface="Poppins" panose="00000500000000000000" pitchFamily="2" charset="0"/>
              </a:rPr>
              <a:t>1</a:t>
            </a:r>
          </a:p>
        </p:txBody>
      </p:sp>
      <p:pic>
        <p:nvPicPr>
          <p:cNvPr id="22" name="Picture 21" descr="A screenshot of a computer&#10;&#10;Description automatically generated">
            <a:extLst>
              <a:ext uri="{FF2B5EF4-FFF2-40B4-BE49-F238E27FC236}">
                <a16:creationId xmlns:a16="http://schemas.microsoft.com/office/drawing/2014/main" id="{4635CF9B-B211-6CBC-4EAA-AE4E696C0E6D}"/>
              </a:ext>
            </a:extLst>
          </p:cNvPr>
          <p:cNvPicPr>
            <a:picLocks noChangeAspect="1"/>
          </p:cNvPicPr>
          <p:nvPr/>
        </p:nvPicPr>
        <p:blipFill rotWithShape="1">
          <a:blip r:embed="rId2">
            <a:extLst>
              <a:ext uri="{28A0092B-C50C-407E-A947-70E740481C1C}">
                <a14:useLocalDpi xmlns:a14="http://schemas.microsoft.com/office/drawing/2010/main" val="0"/>
              </a:ext>
            </a:extLst>
          </a:blip>
          <a:srcRect t="4290" b="6015"/>
          <a:stretch/>
        </p:blipFill>
        <p:spPr>
          <a:xfrm>
            <a:off x="8915151" y="1444920"/>
            <a:ext cx="2288853" cy="4562180"/>
          </a:xfrm>
          <a:prstGeom prst="rect">
            <a:avLst/>
          </a:prstGeom>
          <a:ln w="12700">
            <a:solidFill>
              <a:schemeClr val="tx1"/>
            </a:solidFill>
          </a:ln>
        </p:spPr>
      </p:pic>
      <p:sp>
        <p:nvSpPr>
          <p:cNvPr id="11" name="Callout: Up Arrow 10">
            <a:extLst>
              <a:ext uri="{FF2B5EF4-FFF2-40B4-BE49-F238E27FC236}">
                <a16:creationId xmlns:a16="http://schemas.microsoft.com/office/drawing/2014/main" id="{E1D8D521-C39C-C52E-9A90-A4DFB2CEFE17}"/>
              </a:ext>
            </a:extLst>
          </p:cNvPr>
          <p:cNvSpPr/>
          <p:nvPr/>
        </p:nvSpPr>
        <p:spPr>
          <a:xfrm>
            <a:off x="9229725" y="3910488"/>
            <a:ext cx="352425" cy="94298"/>
          </a:xfrm>
          <a:prstGeom prst="upArrowCallou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allout: Up Arrow 11">
            <a:extLst>
              <a:ext uri="{FF2B5EF4-FFF2-40B4-BE49-F238E27FC236}">
                <a16:creationId xmlns:a16="http://schemas.microsoft.com/office/drawing/2014/main" id="{571D2400-D4F7-07C8-06E4-A3253BCC4ECF}"/>
              </a:ext>
            </a:extLst>
          </p:cNvPr>
          <p:cNvSpPr/>
          <p:nvPr/>
        </p:nvSpPr>
        <p:spPr>
          <a:xfrm>
            <a:off x="10095379" y="3910488"/>
            <a:ext cx="352425" cy="94298"/>
          </a:xfrm>
          <a:prstGeom prst="upArrowCallou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allout: Up Arrow 13">
            <a:extLst>
              <a:ext uri="{FF2B5EF4-FFF2-40B4-BE49-F238E27FC236}">
                <a16:creationId xmlns:a16="http://schemas.microsoft.com/office/drawing/2014/main" id="{5F0B4C4D-12DF-C4D1-CE76-7B4F9647BF03}"/>
              </a:ext>
            </a:extLst>
          </p:cNvPr>
          <p:cNvSpPr/>
          <p:nvPr/>
        </p:nvSpPr>
        <p:spPr>
          <a:xfrm>
            <a:off x="10532408" y="3910488"/>
            <a:ext cx="352425" cy="94298"/>
          </a:xfrm>
          <a:prstGeom prst="upArrowCallou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Callout: Up Arrow 14">
            <a:extLst>
              <a:ext uri="{FF2B5EF4-FFF2-40B4-BE49-F238E27FC236}">
                <a16:creationId xmlns:a16="http://schemas.microsoft.com/office/drawing/2014/main" id="{D4FDB0D2-76FB-E803-4EE6-64A348382856}"/>
              </a:ext>
            </a:extLst>
          </p:cNvPr>
          <p:cNvSpPr/>
          <p:nvPr/>
        </p:nvSpPr>
        <p:spPr>
          <a:xfrm>
            <a:off x="9658350" y="3910488"/>
            <a:ext cx="352425" cy="94298"/>
          </a:xfrm>
          <a:prstGeom prst="upArrowCallou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EB80587-CBF2-B172-181C-7841C4CFC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86" y="1684346"/>
            <a:ext cx="2154338" cy="4322753"/>
          </a:xfrm>
          <a:prstGeom prst="rect">
            <a:avLst/>
          </a:prstGeom>
          <a:ln>
            <a:solidFill>
              <a:schemeClr val="tx1"/>
            </a:solidFill>
          </a:ln>
        </p:spPr>
      </p:pic>
      <p:sp>
        <p:nvSpPr>
          <p:cNvPr id="16" name="Callout: Up Arrow 15">
            <a:extLst>
              <a:ext uri="{FF2B5EF4-FFF2-40B4-BE49-F238E27FC236}">
                <a16:creationId xmlns:a16="http://schemas.microsoft.com/office/drawing/2014/main" id="{AEAB876E-48C4-7802-A817-967B82848302}"/>
              </a:ext>
            </a:extLst>
          </p:cNvPr>
          <p:cNvSpPr/>
          <p:nvPr/>
        </p:nvSpPr>
        <p:spPr>
          <a:xfrm>
            <a:off x="2258328" y="2762682"/>
            <a:ext cx="352425" cy="123825"/>
          </a:xfrm>
          <a:prstGeom prst="upArrowCallout">
            <a:avLst>
              <a:gd name="adj1" fmla="val 25000"/>
              <a:gd name="adj2" fmla="val 25000"/>
              <a:gd name="adj3" fmla="val 0"/>
              <a:gd name="adj4" fmla="val 6497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87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Poppins Medium"/>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Routematic layout 2023</Template>
  <TotalTime>3601</TotalTime>
  <Words>1546</Words>
  <Application>Microsoft Office PowerPoint</Application>
  <PresentationFormat>Widescreen</PresentationFormat>
  <Paragraphs>206</Paragraphs>
  <Slides>25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Garamond</vt:lpstr>
      <vt:lpstr>Palatino Linotype</vt:lpstr>
      <vt:lpstr>Poppins</vt:lpstr>
      <vt:lpstr>Poppins Light</vt:lpstr>
      <vt:lpstr>Poppins Medium</vt:lpstr>
      <vt:lpstr>Wingdings</vt:lpstr>
      <vt:lpstr>Office Theme</vt:lpstr>
      <vt:lpstr>Employee Features &amp; User Guide</vt:lpstr>
      <vt:lpstr>How Can I Access  My Transport Information?</vt:lpstr>
      <vt:lpstr>SECTION I</vt:lpstr>
      <vt:lpstr>How To Install Routematic Mobile APP?</vt:lpstr>
      <vt:lpstr>How to Register Via Routematic Mobile Application?</vt:lpstr>
      <vt:lpstr>How To Use Routematic Employee App?</vt:lpstr>
      <vt:lpstr>Employee Profile Update Option</vt:lpstr>
      <vt:lpstr>My Stats</vt:lpstr>
      <vt:lpstr>How to view My upcoming Trips in Mobile App</vt:lpstr>
      <vt:lpstr>Cab Booking – Roster (Single Day)</vt:lpstr>
      <vt:lpstr>Cab Booking – Roster (Date Range)</vt:lpstr>
      <vt:lpstr>Cab Booking – Quick Action </vt:lpstr>
      <vt:lpstr>Cab Booking – Adhoc</vt:lpstr>
      <vt:lpstr>Track Vehicle</vt:lpstr>
      <vt:lpstr>How Do I Raise SOS/PANIC</vt:lpstr>
      <vt:lpstr>How Do I Mark My Check-in/Check-out Via Emp App</vt:lpstr>
      <vt:lpstr>How Do I Mark My Check-in/Check-out Via TS App</vt:lpstr>
      <vt:lpstr>How Do I Give a Feedback</vt:lpstr>
      <vt:lpstr>How To Mark My Safe Drop</vt:lpstr>
      <vt:lpstr>Safe Drop Icon Status</vt:lpstr>
      <vt:lpstr>Opt-out/Opt-in (1/2)</vt:lpstr>
      <vt:lpstr>Opt-out/Opt-in (2/2)</vt:lpstr>
      <vt:lpstr>SECTION III </vt:lpstr>
      <vt:lpstr>IVR Helpline</vt:lpstr>
      <vt:lpstr>PowerPoint Presentation</vt:lpstr>
    </vt:vector>
  </TitlesOfParts>
  <Manager>Rajesh Joshi</Manager>
  <Company>Nivaata Systems Private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Routematic - Technology Overview</dc:title>
  <dc:creator>Rajesh Joshi</dc:creator>
  <cp:lastModifiedBy>Shukla, Vinod</cp:lastModifiedBy>
  <cp:revision>4</cp:revision>
  <dcterms:created xsi:type="dcterms:W3CDTF">2019-02-16T16:10:52Z</dcterms:created>
  <dcterms:modified xsi:type="dcterms:W3CDTF">2024-12-06T13:03:09Z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f1469a-2c2a-4aee-b92b-090d4c5468ff_Enabled">
    <vt:lpwstr>true</vt:lpwstr>
  </property>
  <property fmtid="{D5CDD505-2E9C-101B-9397-08002B2CF9AE}" pid="3" name="MSIP_Label_38f1469a-2c2a-4aee-b92b-090d4c5468ff_SetDate">
    <vt:lpwstr>2024-12-06T13:03:01Z</vt:lpwstr>
  </property>
  <property fmtid="{D5CDD505-2E9C-101B-9397-08002B2CF9AE}" pid="4" name="MSIP_Label_38f1469a-2c2a-4aee-b92b-090d4c5468ff_Method">
    <vt:lpwstr>Standard</vt:lpwstr>
  </property>
  <property fmtid="{D5CDD505-2E9C-101B-9397-08002B2CF9AE}" pid="5" name="MSIP_Label_38f1469a-2c2a-4aee-b92b-090d4c5468ff_Name">
    <vt:lpwstr>Confidential - Unmarked</vt:lpwstr>
  </property>
  <property fmtid="{D5CDD505-2E9C-101B-9397-08002B2CF9AE}" pid="6" name="MSIP_Label_38f1469a-2c2a-4aee-b92b-090d4c5468ff_SiteId">
    <vt:lpwstr>2a6e6092-73e4-4752-b1a5-477a17f5056d</vt:lpwstr>
  </property>
  <property fmtid="{D5CDD505-2E9C-101B-9397-08002B2CF9AE}" pid="7" name="MSIP_Label_38f1469a-2c2a-4aee-b92b-090d4c5468ff_ActionId">
    <vt:lpwstr>8aaa0afa-b54f-4bcb-aa96-5e0d2f9031cc</vt:lpwstr>
  </property>
  <property fmtid="{D5CDD505-2E9C-101B-9397-08002B2CF9AE}" pid="8" name="MSIP_Label_38f1469a-2c2a-4aee-b92b-090d4c5468ff_ContentBits">
    <vt:lpwstr>0</vt:lpwstr>
  </property>
</Properties>
</file>